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</p:sldMasterIdLst>
  <p:sldIdLst>
    <p:sldId id="303" r:id="rId5"/>
    <p:sldId id="304" r:id="rId6"/>
    <p:sldId id="308" r:id="rId7"/>
    <p:sldId id="316" r:id="rId8"/>
    <p:sldId id="317" r:id="rId9"/>
    <p:sldId id="315" r:id="rId10"/>
    <p:sldId id="310" r:id="rId11"/>
    <p:sldId id="311" r:id="rId12"/>
    <p:sldId id="312" r:id="rId13"/>
    <p:sldId id="307" r:id="rId14"/>
    <p:sldId id="318" r:id="rId15"/>
    <p:sldId id="313" r:id="rId16"/>
    <p:sldId id="314" r:id="rId17"/>
    <p:sldId id="319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95199131-4DE9-4B64-86B0-AF46BCD6872A}">
          <p14:sldIdLst/>
        </p14:section>
        <p14:section name="Standaardsectie" id="{D9B31F34-AE41-4D60-B142-516F184CEDF0}">
          <p14:sldIdLst>
            <p14:sldId id="303"/>
            <p14:sldId id="304"/>
            <p14:sldId id="308"/>
            <p14:sldId id="316"/>
            <p14:sldId id="317"/>
            <p14:sldId id="315"/>
            <p14:sldId id="310"/>
            <p14:sldId id="311"/>
            <p14:sldId id="312"/>
            <p14:sldId id="307"/>
            <p14:sldId id="318"/>
            <p14:sldId id="313"/>
            <p14:sldId id="314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8A1E1C-EBED-4559-98B4-E66A8F614B4E}" v="8" dt="2020-02-11T15:17:43.286"/>
    <p1510:client id="{46837DA0-E9DD-4990-9C44-9C74D451A22B}" v="58" dt="2020-02-11T15:10:04.231"/>
    <p1510:client id="{8E8A9057-FF8D-484C-A0B5-AB551F95DDEF}" v="211" dt="2020-02-11T15:50:19.675"/>
    <p1510:client id="{E84C9433-9048-4E21-8556-2D52543CDAEF}" v="114" dt="2020-02-12T07:49:57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S::p.cup@helicon.nl::acdf420d-3d1b-463e-9173-44ff0cd1b36a" providerId="AD" clId="Web-{098A1E1C-EBED-4559-98B4-E66A8F614B4E}"/>
    <pc:docChg chg="addSld modSld modSection">
      <pc:chgData name="Pascalle Cup" userId="S::p.cup@helicon.nl::acdf420d-3d1b-463e-9173-44ff0cd1b36a" providerId="AD" clId="Web-{098A1E1C-EBED-4559-98B4-E66A8F614B4E}" dt="2020-02-11T15:17:43.286" v="7"/>
      <pc:docMkLst>
        <pc:docMk/>
      </pc:docMkLst>
      <pc:sldChg chg="addSp new">
        <pc:chgData name="Pascalle Cup" userId="S::p.cup@helicon.nl::acdf420d-3d1b-463e-9173-44ff0cd1b36a" providerId="AD" clId="Web-{098A1E1C-EBED-4559-98B4-E66A8F614B4E}" dt="2020-02-11T15:17:43.286" v="7"/>
        <pc:sldMkLst>
          <pc:docMk/>
          <pc:sldMk cId="1597760017" sldId="315"/>
        </pc:sldMkLst>
        <pc:spChg chg="add">
          <ac:chgData name="Pascalle Cup" userId="S::p.cup@helicon.nl::acdf420d-3d1b-463e-9173-44ff0cd1b36a" providerId="AD" clId="Web-{098A1E1C-EBED-4559-98B4-E66A8F614B4E}" dt="2020-02-11T15:17:28.473" v="1"/>
          <ac:spMkLst>
            <pc:docMk/>
            <pc:sldMk cId="1597760017" sldId="315"/>
            <ac:spMk id="2" creationId="{BDD0725D-1041-44D2-802B-0CEE1179D787}"/>
          </ac:spMkLst>
        </pc:spChg>
        <pc:spChg chg="add">
          <ac:chgData name="Pascalle Cup" userId="S::p.cup@helicon.nl::acdf420d-3d1b-463e-9173-44ff0cd1b36a" providerId="AD" clId="Web-{098A1E1C-EBED-4559-98B4-E66A8F614B4E}" dt="2020-02-11T15:17:32.427" v="2"/>
          <ac:spMkLst>
            <pc:docMk/>
            <pc:sldMk cId="1597760017" sldId="315"/>
            <ac:spMk id="3" creationId="{36190D69-9CE0-4B58-8570-0037DD56C85C}"/>
          </ac:spMkLst>
        </pc:spChg>
        <pc:spChg chg="add">
          <ac:chgData name="Pascalle Cup" userId="S::p.cup@helicon.nl::acdf420d-3d1b-463e-9173-44ff0cd1b36a" providerId="AD" clId="Web-{098A1E1C-EBED-4559-98B4-E66A8F614B4E}" dt="2020-02-11T15:17:35.052" v="3"/>
          <ac:spMkLst>
            <pc:docMk/>
            <pc:sldMk cId="1597760017" sldId="315"/>
            <ac:spMk id="4" creationId="{D507F1E3-748B-4F17-8D21-D61685D46715}"/>
          </ac:spMkLst>
        </pc:spChg>
        <pc:spChg chg="add">
          <ac:chgData name="Pascalle Cup" userId="S::p.cup@helicon.nl::acdf420d-3d1b-463e-9173-44ff0cd1b36a" providerId="AD" clId="Web-{098A1E1C-EBED-4559-98B4-E66A8F614B4E}" dt="2020-02-11T15:17:37.239" v="4"/>
          <ac:spMkLst>
            <pc:docMk/>
            <pc:sldMk cId="1597760017" sldId="315"/>
            <ac:spMk id="5" creationId="{6BFF07B5-4B9A-4151-A50A-1B3E6C40160B}"/>
          </ac:spMkLst>
        </pc:spChg>
        <pc:spChg chg="add">
          <ac:chgData name="Pascalle Cup" userId="S::p.cup@helicon.nl::acdf420d-3d1b-463e-9173-44ff0cd1b36a" providerId="AD" clId="Web-{098A1E1C-EBED-4559-98B4-E66A8F614B4E}" dt="2020-02-11T15:17:38.833" v="5"/>
          <ac:spMkLst>
            <pc:docMk/>
            <pc:sldMk cId="1597760017" sldId="315"/>
            <ac:spMk id="6" creationId="{D993032D-4F9E-4891-84DF-E4968AE184EF}"/>
          </ac:spMkLst>
        </pc:spChg>
        <pc:spChg chg="add">
          <ac:chgData name="Pascalle Cup" userId="S::p.cup@helicon.nl::acdf420d-3d1b-463e-9173-44ff0cd1b36a" providerId="AD" clId="Web-{098A1E1C-EBED-4559-98B4-E66A8F614B4E}" dt="2020-02-11T15:17:39.114" v="6"/>
          <ac:spMkLst>
            <pc:docMk/>
            <pc:sldMk cId="1597760017" sldId="315"/>
            <ac:spMk id="7" creationId="{F26D575B-C59F-4566-9725-F34FB07F8B40}"/>
          </ac:spMkLst>
        </pc:spChg>
        <pc:spChg chg="add">
          <ac:chgData name="Pascalle Cup" userId="S::p.cup@helicon.nl::acdf420d-3d1b-463e-9173-44ff0cd1b36a" providerId="AD" clId="Web-{098A1E1C-EBED-4559-98B4-E66A8F614B4E}" dt="2020-02-11T15:17:43.286" v="7"/>
          <ac:spMkLst>
            <pc:docMk/>
            <pc:sldMk cId="1597760017" sldId="315"/>
            <ac:spMk id="8" creationId="{94CE66A4-28FB-44FB-BD51-CC33992BC33D}"/>
          </ac:spMkLst>
        </pc:spChg>
      </pc:sldChg>
    </pc:docChg>
  </pc:docChgLst>
  <pc:docChgLst>
    <pc:chgData name="Pascalle Cup" userId="acdf420d-3d1b-463e-9173-44ff0cd1b36a" providerId="ADAL" clId="{8E8A9057-FF8D-484C-A0B5-AB551F95DDEF}"/>
    <pc:docChg chg="undo custSel mod addSld delSld modSld sldOrd modSection">
      <pc:chgData name="Pascalle Cup" userId="acdf420d-3d1b-463e-9173-44ff0cd1b36a" providerId="ADAL" clId="{8E8A9057-FF8D-484C-A0B5-AB551F95DDEF}" dt="2020-02-11T15:50:20.787" v="1002" actId="113"/>
      <pc:docMkLst>
        <pc:docMk/>
      </pc:docMkLst>
      <pc:sldChg chg="modSp">
        <pc:chgData name="Pascalle Cup" userId="acdf420d-3d1b-463e-9173-44ff0cd1b36a" providerId="ADAL" clId="{8E8A9057-FF8D-484C-A0B5-AB551F95DDEF}" dt="2020-02-11T15:26:41.060" v="199" actId="20577"/>
        <pc:sldMkLst>
          <pc:docMk/>
          <pc:sldMk cId="1229804256" sldId="304"/>
        </pc:sldMkLst>
        <pc:spChg chg="mod">
          <ac:chgData name="Pascalle Cup" userId="acdf420d-3d1b-463e-9173-44ff0cd1b36a" providerId="ADAL" clId="{8E8A9057-FF8D-484C-A0B5-AB551F95DDEF}" dt="2020-02-11T15:26:41.060" v="199" actId="20577"/>
          <ac:spMkLst>
            <pc:docMk/>
            <pc:sldMk cId="1229804256" sldId="304"/>
            <ac:spMk id="3" creationId="{18779AB4-F67A-4440-9F02-30092AB1A630}"/>
          </ac:spMkLst>
        </pc:spChg>
      </pc:sldChg>
      <pc:sldChg chg="ord">
        <pc:chgData name="Pascalle Cup" userId="acdf420d-3d1b-463e-9173-44ff0cd1b36a" providerId="ADAL" clId="{8E8A9057-FF8D-484C-A0B5-AB551F95DDEF}" dt="2020-02-11T15:26:02.458" v="181"/>
        <pc:sldMkLst>
          <pc:docMk/>
          <pc:sldMk cId="50963885" sldId="307"/>
        </pc:sldMkLst>
      </pc:sldChg>
      <pc:sldChg chg="del">
        <pc:chgData name="Pascalle Cup" userId="acdf420d-3d1b-463e-9173-44ff0cd1b36a" providerId="ADAL" clId="{8E8A9057-FF8D-484C-A0B5-AB551F95DDEF}" dt="2020-02-11T14:52:19.839" v="0" actId="2696"/>
        <pc:sldMkLst>
          <pc:docMk/>
          <pc:sldMk cId="3693119449" sldId="309"/>
        </pc:sldMkLst>
      </pc:sldChg>
      <pc:sldChg chg="modSp">
        <pc:chgData name="Pascalle Cup" userId="acdf420d-3d1b-463e-9173-44ff0cd1b36a" providerId="ADAL" clId="{8E8A9057-FF8D-484C-A0B5-AB551F95DDEF}" dt="2020-02-11T15:48:23.176" v="971" actId="113"/>
        <pc:sldMkLst>
          <pc:docMk/>
          <pc:sldMk cId="2042622044" sldId="310"/>
        </pc:sldMkLst>
        <pc:spChg chg="mod">
          <ac:chgData name="Pascalle Cup" userId="acdf420d-3d1b-463e-9173-44ff0cd1b36a" providerId="ADAL" clId="{8E8A9057-FF8D-484C-A0B5-AB551F95DDEF}" dt="2020-02-11T15:48:23.176" v="971" actId="113"/>
          <ac:spMkLst>
            <pc:docMk/>
            <pc:sldMk cId="2042622044" sldId="310"/>
            <ac:spMk id="3" creationId="{8A026A5C-B2FA-4A69-87CB-BA05639FAAEB}"/>
          </ac:spMkLst>
        </pc:spChg>
      </pc:sldChg>
      <pc:sldChg chg="modSp">
        <pc:chgData name="Pascalle Cup" userId="acdf420d-3d1b-463e-9173-44ff0cd1b36a" providerId="ADAL" clId="{8E8A9057-FF8D-484C-A0B5-AB551F95DDEF}" dt="2020-02-11T15:40:28.166" v="203" actId="20577"/>
        <pc:sldMkLst>
          <pc:docMk/>
          <pc:sldMk cId="3772737936" sldId="311"/>
        </pc:sldMkLst>
        <pc:graphicFrameChg chg="modGraphic">
          <ac:chgData name="Pascalle Cup" userId="acdf420d-3d1b-463e-9173-44ff0cd1b36a" providerId="ADAL" clId="{8E8A9057-FF8D-484C-A0B5-AB551F95DDEF}" dt="2020-02-11T15:40:28.166" v="203" actId="20577"/>
          <ac:graphicFrameMkLst>
            <pc:docMk/>
            <pc:sldMk cId="3772737936" sldId="311"/>
            <ac:graphicFrameMk id="2" creationId="{292DD7FC-E818-492F-A408-608CDA4711AC}"/>
          </ac:graphicFrameMkLst>
        </pc:graphicFrameChg>
      </pc:sldChg>
      <pc:sldChg chg="modSp">
        <pc:chgData name="Pascalle Cup" userId="acdf420d-3d1b-463e-9173-44ff0cd1b36a" providerId="ADAL" clId="{8E8A9057-FF8D-484C-A0B5-AB551F95DDEF}" dt="2020-02-11T15:42:10.747" v="259" actId="12"/>
        <pc:sldMkLst>
          <pc:docMk/>
          <pc:sldMk cId="1114828611" sldId="312"/>
        </pc:sldMkLst>
        <pc:spChg chg="mod">
          <ac:chgData name="Pascalle Cup" userId="acdf420d-3d1b-463e-9173-44ff0cd1b36a" providerId="ADAL" clId="{8E8A9057-FF8D-484C-A0B5-AB551F95DDEF}" dt="2020-02-11T15:41:47.439" v="258" actId="1076"/>
          <ac:spMkLst>
            <pc:docMk/>
            <pc:sldMk cId="1114828611" sldId="312"/>
            <ac:spMk id="2" creationId="{5D1C6547-BE77-4991-A6DE-C96FA4DFAD35}"/>
          </ac:spMkLst>
        </pc:spChg>
        <pc:spChg chg="mod">
          <ac:chgData name="Pascalle Cup" userId="acdf420d-3d1b-463e-9173-44ff0cd1b36a" providerId="ADAL" clId="{8E8A9057-FF8D-484C-A0B5-AB551F95DDEF}" dt="2020-02-11T15:42:10.747" v="259" actId="12"/>
          <ac:spMkLst>
            <pc:docMk/>
            <pc:sldMk cId="1114828611" sldId="312"/>
            <ac:spMk id="4" creationId="{1AD092AF-467A-4C98-941C-08AA619A1E92}"/>
          </ac:spMkLst>
        </pc:spChg>
      </pc:sldChg>
      <pc:sldChg chg="del">
        <pc:chgData name="Pascalle Cup" userId="acdf420d-3d1b-463e-9173-44ff0cd1b36a" providerId="ADAL" clId="{8E8A9057-FF8D-484C-A0B5-AB551F95DDEF}" dt="2020-02-11T14:52:19.839" v="0" actId="2696"/>
        <pc:sldMkLst>
          <pc:docMk/>
          <pc:sldMk cId="564903858" sldId="315"/>
        </pc:sldMkLst>
      </pc:sldChg>
      <pc:sldChg chg="addSp delSp modSp ord">
        <pc:chgData name="Pascalle Cup" userId="acdf420d-3d1b-463e-9173-44ff0cd1b36a" providerId="ADAL" clId="{8E8A9057-FF8D-484C-A0B5-AB551F95DDEF}" dt="2020-02-11T15:42:56.868" v="261"/>
        <pc:sldMkLst>
          <pc:docMk/>
          <pc:sldMk cId="1597760017" sldId="315"/>
        </pc:sldMkLst>
        <pc:spChg chg="del mod">
          <ac:chgData name="Pascalle Cup" userId="acdf420d-3d1b-463e-9173-44ff0cd1b36a" providerId="ADAL" clId="{8E8A9057-FF8D-484C-A0B5-AB551F95DDEF}" dt="2020-02-11T15:18:06.205" v="9" actId="478"/>
          <ac:spMkLst>
            <pc:docMk/>
            <pc:sldMk cId="1597760017" sldId="315"/>
            <ac:spMk id="2" creationId="{BDD0725D-1041-44D2-802B-0CEE1179D787}"/>
          </ac:spMkLst>
        </pc:spChg>
        <pc:spChg chg="del mod">
          <ac:chgData name="Pascalle Cup" userId="acdf420d-3d1b-463e-9173-44ff0cd1b36a" providerId="ADAL" clId="{8E8A9057-FF8D-484C-A0B5-AB551F95DDEF}" dt="2020-02-11T15:18:04.354" v="7" actId="478"/>
          <ac:spMkLst>
            <pc:docMk/>
            <pc:sldMk cId="1597760017" sldId="315"/>
            <ac:spMk id="3" creationId="{36190D69-9CE0-4B58-8570-0037DD56C85C}"/>
          </ac:spMkLst>
        </pc:spChg>
        <pc:spChg chg="del">
          <ac:chgData name="Pascalle Cup" userId="acdf420d-3d1b-463e-9173-44ff0cd1b36a" providerId="ADAL" clId="{8E8A9057-FF8D-484C-A0B5-AB551F95DDEF}" dt="2020-02-11T15:18:01.134" v="3" actId="478"/>
          <ac:spMkLst>
            <pc:docMk/>
            <pc:sldMk cId="1597760017" sldId="315"/>
            <ac:spMk id="4" creationId="{D507F1E3-748B-4F17-8D21-D61685D46715}"/>
          </ac:spMkLst>
        </pc:spChg>
        <pc:spChg chg="del">
          <ac:chgData name="Pascalle Cup" userId="acdf420d-3d1b-463e-9173-44ff0cd1b36a" providerId="ADAL" clId="{8E8A9057-FF8D-484C-A0B5-AB551F95DDEF}" dt="2020-02-11T15:18:00.602" v="2" actId="478"/>
          <ac:spMkLst>
            <pc:docMk/>
            <pc:sldMk cId="1597760017" sldId="315"/>
            <ac:spMk id="5" creationId="{6BFF07B5-4B9A-4151-A50A-1B3E6C40160B}"/>
          </ac:spMkLst>
        </pc:spChg>
        <pc:spChg chg="del mod">
          <ac:chgData name="Pascalle Cup" userId="acdf420d-3d1b-463e-9173-44ff0cd1b36a" providerId="ADAL" clId="{8E8A9057-FF8D-484C-A0B5-AB551F95DDEF}" dt="2020-02-11T15:18:08.209" v="11" actId="478"/>
          <ac:spMkLst>
            <pc:docMk/>
            <pc:sldMk cId="1597760017" sldId="315"/>
            <ac:spMk id="6" creationId="{D993032D-4F9E-4891-84DF-E4968AE184EF}"/>
          </ac:spMkLst>
        </pc:spChg>
        <pc:spChg chg="del">
          <ac:chgData name="Pascalle Cup" userId="acdf420d-3d1b-463e-9173-44ff0cd1b36a" providerId="ADAL" clId="{8E8A9057-FF8D-484C-A0B5-AB551F95DDEF}" dt="2020-02-11T15:18:10.245" v="12" actId="478"/>
          <ac:spMkLst>
            <pc:docMk/>
            <pc:sldMk cId="1597760017" sldId="315"/>
            <ac:spMk id="7" creationId="{F26D575B-C59F-4566-9725-F34FB07F8B40}"/>
          </ac:spMkLst>
        </pc:spChg>
        <pc:spChg chg="mod">
          <ac:chgData name="Pascalle Cup" userId="acdf420d-3d1b-463e-9173-44ff0cd1b36a" providerId="ADAL" clId="{8E8A9057-FF8D-484C-A0B5-AB551F95DDEF}" dt="2020-02-11T15:19:07.540" v="158" actId="1076"/>
          <ac:spMkLst>
            <pc:docMk/>
            <pc:sldMk cId="1597760017" sldId="315"/>
            <ac:spMk id="8" creationId="{94CE66A4-28FB-44FB-BD51-CC33992BC33D}"/>
          </ac:spMkLst>
        </pc:spChg>
        <pc:picChg chg="add mod">
          <ac:chgData name="Pascalle Cup" userId="acdf420d-3d1b-463e-9173-44ff0cd1b36a" providerId="ADAL" clId="{8E8A9057-FF8D-484C-A0B5-AB551F95DDEF}" dt="2020-02-11T15:20:09.262" v="161" actId="1076"/>
          <ac:picMkLst>
            <pc:docMk/>
            <pc:sldMk cId="1597760017" sldId="315"/>
            <ac:picMk id="9" creationId="{1ADED08B-A26C-473E-A419-8EB1392CC4BA}"/>
          </ac:picMkLst>
        </pc:picChg>
      </pc:sldChg>
      <pc:sldChg chg="del">
        <pc:chgData name="Pascalle Cup" userId="acdf420d-3d1b-463e-9173-44ff0cd1b36a" providerId="ADAL" clId="{8E8A9057-FF8D-484C-A0B5-AB551F95DDEF}" dt="2020-02-11T15:14:59.748" v="1" actId="2696"/>
        <pc:sldMkLst>
          <pc:docMk/>
          <pc:sldMk cId="2177518233" sldId="316"/>
        </pc:sldMkLst>
      </pc:sldChg>
      <pc:sldChg chg="addSp delSp modSp add mod setBg">
        <pc:chgData name="Pascalle Cup" userId="acdf420d-3d1b-463e-9173-44ff0cd1b36a" providerId="ADAL" clId="{8E8A9057-FF8D-484C-A0B5-AB551F95DDEF}" dt="2020-02-11T15:22:07.340" v="173" actId="1076"/>
        <pc:sldMkLst>
          <pc:docMk/>
          <pc:sldMk cId="2475879946" sldId="316"/>
        </pc:sldMkLst>
        <pc:spChg chg="add">
          <ac:chgData name="Pascalle Cup" userId="acdf420d-3d1b-463e-9173-44ff0cd1b36a" providerId="ADAL" clId="{8E8A9057-FF8D-484C-A0B5-AB551F95DDEF}" dt="2020-02-11T15:21:32.549" v="166" actId="26606"/>
          <ac:spMkLst>
            <pc:docMk/>
            <pc:sldMk cId="2475879946" sldId="316"/>
            <ac:spMk id="7" creationId="{C83A5C14-ED91-4CD1-809E-D29FF97C9AF5}"/>
          </ac:spMkLst>
        </pc:spChg>
        <pc:spChg chg="add">
          <ac:chgData name="Pascalle Cup" userId="acdf420d-3d1b-463e-9173-44ff0cd1b36a" providerId="ADAL" clId="{8E8A9057-FF8D-484C-A0B5-AB551F95DDEF}" dt="2020-02-11T15:21:32.549" v="166" actId="26606"/>
          <ac:spMkLst>
            <pc:docMk/>
            <pc:sldMk cId="2475879946" sldId="316"/>
            <ac:spMk id="9" creationId="{56065185-5C34-4F86-AA96-AA4D065B0EF4}"/>
          </ac:spMkLst>
        </pc:spChg>
        <pc:picChg chg="add del mod">
          <ac:chgData name="Pascalle Cup" userId="acdf420d-3d1b-463e-9173-44ff0cd1b36a" providerId="ADAL" clId="{8E8A9057-FF8D-484C-A0B5-AB551F95DDEF}" dt="2020-02-11T15:21:38.408" v="168" actId="478"/>
          <ac:picMkLst>
            <pc:docMk/>
            <pc:sldMk cId="2475879946" sldId="316"/>
            <ac:picMk id="2" creationId="{7099C37E-0663-4DBC-9FBD-3E96BE4B3569}"/>
          </ac:picMkLst>
        </pc:picChg>
        <pc:picChg chg="add mod modCrop">
          <ac:chgData name="Pascalle Cup" userId="acdf420d-3d1b-463e-9173-44ff0cd1b36a" providerId="ADAL" clId="{8E8A9057-FF8D-484C-A0B5-AB551F95DDEF}" dt="2020-02-11T15:22:07.340" v="173" actId="1076"/>
          <ac:picMkLst>
            <pc:docMk/>
            <pc:sldMk cId="2475879946" sldId="316"/>
            <ac:picMk id="3" creationId="{BB0AF60A-7A6A-40C8-BBAF-99720205D761}"/>
          </ac:picMkLst>
        </pc:picChg>
      </pc:sldChg>
      <pc:sldChg chg="addSp modSp add">
        <pc:chgData name="Pascalle Cup" userId="acdf420d-3d1b-463e-9173-44ff0cd1b36a" providerId="ADAL" clId="{8E8A9057-FF8D-484C-A0B5-AB551F95DDEF}" dt="2020-02-11T15:24:57.371" v="179" actId="1076"/>
        <pc:sldMkLst>
          <pc:docMk/>
          <pc:sldMk cId="554686286" sldId="317"/>
        </pc:sldMkLst>
        <pc:picChg chg="add mod">
          <ac:chgData name="Pascalle Cup" userId="acdf420d-3d1b-463e-9173-44ff0cd1b36a" providerId="ADAL" clId="{8E8A9057-FF8D-484C-A0B5-AB551F95DDEF}" dt="2020-02-11T15:24:57.371" v="179" actId="1076"/>
          <ac:picMkLst>
            <pc:docMk/>
            <pc:sldMk cId="554686286" sldId="317"/>
            <ac:picMk id="2" creationId="{C4449F0E-3730-4AE4-B790-E1402BFABAE6}"/>
          </ac:picMkLst>
        </pc:picChg>
      </pc:sldChg>
      <pc:sldChg chg="del">
        <pc:chgData name="Pascalle Cup" userId="acdf420d-3d1b-463e-9173-44ff0cd1b36a" providerId="ADAL" clId="{8E8A9057-FF8D-484C-A0B5-AB551F95DDEF}" dt="2020-02-11T15:14:59.748" v="1" actId="2696"/>
        <pc:sldMkLst>
          <pc:docMk/>
          <pc:sldMk cId="1096966115" sldId="317"/>
        </pc:sldMkLst>
      </pc:sldChg>
      <pc:sldChg chg="del">
        <pc:chgData name="Pascalle Cup" userId="acdf420d-3d1b-463e-9173-44ff0cd1b36a" providerId="ADAL" clId="{8E8A9057-FF8D-484C-A0B5-AB551F95DDEF}" dt="2020-02-11T15:14:59.748" v="1" actId="2696"/>
        <pc:sldMkLst>
          <pc:docMk/>
          <pc:sldMk cId="4178480673" sldId="318"/>
        </pc:sldMkLst>
      </pc:sldChg>
      <pc:sldChg chg="addSp delSp modSp add mod setBg">
        <pc:chgData name="Pascalle Cup" userId="acdf420d-3d1b-463e-9173-44ff0cd1b36a" providerId="ADAL" clId="{8E8A9057-FF8D-484C-A0B5-AB551F95DDEF}" dt="2020-02-11T15:50:20.787" v="1002" actId="113"/>
        <pc:sldMkLst>
          <pc:docMk/>
          <pc:sldMk cId="988976553" sldId="319"/>
        </pc:sldMkLst>
        <pc:spChg chg="add del mod">
          <ac:chgData name="Pascalle Cup" userId="acdf420d-3d1b-463e-9173-44ff0cd1b36a" providerId="ADAL" clId="{8E8A9057-FF8D-484C-A0B5-AB551F95DDEF}" dt="2020-02-11T15:49:02.633" v="985" actId="26606"/>
          <ac:spMkLst>
            <pc:docMk/>
            <pc:sldMk cId="988976553" sldId="319"/>
            <ac:spMk id="2" creationId="{8B2683FC-CF63-41B5-8FA7-9006D08CC3B6}"/>
          </ac:spMkLst>
        </pc:spChg>
        <pc:spChg chg="add mod">
          <ac:chgData name="Pascalle Cup" userId="acdf420d-3d1b-463e-9173-44ff0cd1b36a" providerId="ADAL" clId="{8E8A9057-FF8D-484C-A0B5-AB551F95DDEF}" dt="2020-02-11T15:50:02.807" v="999" actId="1076"/>
          <ac:spMkLst>
            <pc:docMk/>
            <pc:sldMk cId="988976553" sldId="319"/>
            <ac:spMk id="3" creationId="{3347F5C2-B8A2-43B2-B9D2-5812309B87F7}"/>
          </ac:spMkLst>
        </pc:spChg>
        <pc:spChg chg="add del">
          <ac:chgData name="Pascalle Cup" userId="acdf420d-3d1b-463e-9173-44ff0cd1b36a" providerId="ADAL" clId="{8E8A9057-FF8D-484C-A0B5-AB551F95DDEF}" dt="2020-02-11T15:48:50.299" v="976" actId="26606"/>
          <ac:spMkLst>
            <pc:docMk/>
            <pc:sldMk cId="988976553" sldId="319"/>
            <ac:spMk id="8" creationId="{2D6FBB9D-1CAA-4D05-AB33-BABDFE17B843}"/>
          </ac:spMkLst>
        </pc:spChg>
        <pc:spChg chg="add del">
          <ac:chgData name="Pascalle Cup" userId="acdf420d-3d1b-463e-9173-44ff0cd1b36a" providerId="ADAL" clId="{8E8A9057-FF8D-484C-A0B5-AB551F95DDEF}" dt="2020-02-11T15:49:02.579" v="984" actId="26606"/>
          <ac:spMkLst>
            <pc:docMk/>
            <pc:sldMk cId="988976553" sldId="319"/>
            <ac:spMk id="9" creationId="{2D6FBB9D-1CAA-4D05-AB33-BABDFE17B843}"/>
          </ac:spMkLst>
        </pc:spChg>
        <pc:spChg chg="add del">
          <ac:chgData name="Pascalle Cup" userId="acdf420d-3d1b-463e-9173-44ff0cd1b36a" providerId="ADAL" clId="{8E8A9057-FF8D-484C-A0B5-AB551F95DDEF}" dt="2020-02-11T15:48:50.299" v="976" actId="26606"/>
          <ac:spMkLst>
            <pc:docMk/>
            <pc:sldMk cId="988976553" sldId="319"/>
            <ac:spMk id="10" creationId="{04727B71-B4B6-4823-80A1-68C40B475118}"/>
          </ac:spMkLst>
        </pc:spChg>
        <pc:spChg chg="add del">
          <ac:chgData name="Pascalle Cup" userId="acdf420d-3d1b-463e-9173-44ff0cd1b36a" providerId="ADAL" clId="{8E8A9057-FF8D-484C-A0B5-AB551F95DDEF}" dt="2020-02-11T15:49:02.579" v="984" actId="26606"/>
          <ac:spMkLst>
            <pc:docMk/>
            <pc:sldMk cId="988976553" sldId="319"/>
            <ac:spMk id="11" creationId="{04727B71-B4B6-4823-80A1-68C40B475118}"/>
          </ac:spMkLst>
        </pc:spChg>
        <pc:spChg chg="add del">
          <ac:chgData name="Pascalle Cup" userId="acdf420d-3d1b-463e-9173-44ff0cd1b36a" providerId="ADAL" clId="{8E8A9057-FF8D-484C-A0B5-AB551F95DDEF}" dt="2020-02-11T15:48:50.299" v="976" actId="26606"/>
          <ac:spMkLst>
            <pc:docMk/>
            <pc:sldMk cId="988976553" sldId="319"/>
            <ac:spMk id="12" creationId="{79A6DB05-9FB5-4B07-8675-74C23D4FD89D}"/>
          </ac:spMkLst>
        </pc:spChg>
        <pc:spChg chg="add del">
          <ac:chgData name="Pascalle Cup" userId="acdf420d-3d1b-463e-9173-44ff0cd1b36a" providerId="ADAL" clId="{8E8A9057-FF8D-484C-A0B5-AB551F95DDEF}" dt="2020-02-11T15:49:02.579" v="984" actId="26606"/>
          <ac:spMkLst>
            <pc:docMk/>
            <pc:sldMk cId="988976553" sldId="319"/>
            <ac:spMk id="13" creationId="{79A6DB05-9FB5-4B07-8675-74C23D4FD89D}"/>
          </ac:spMkLst>
        </pc:spChg>
        <pc:spChg chg="add del">
          <ac:chgData name="Pascalle Cup" userId="acdf420d-3d1b-463e-9173-44ff0cd1b36a" providerId="ADAL" clId="{8E8A9057-FF8D-484C-A0B5-AB551F95DDEF}" dt="2020-02-11T15:48:50.299" v="976" actId="26606"/>
          <ac:spMkLst>
            <pc:docMk/>
            <pc:sldMk cId="988976553" sldId="319"/>
            <ac:spMk id="14" creationId="{1C799903-48D5-4A31-A1A2-541072D9771E}"/>
          </ac:spMkLst>
        </pc:spChg>
        <pc:spChg chg="add del">
          <ac:chgData name="Pascalle Cup" userId="acdf420d-3d1b-463e-9173-44ff0cd1b36a" providerId="ADAL" clId="{8E8A9057-FF8D-484C-A0B5-AB551F95DDEF}" dt="2020-02-11T15:49:02.579" v="984" actId="26606"/>
          <ac:spMkLst>
            <pc:docMk/>
            <pc:sldMk cId="988976553" sldId="319"/>
            <ac:spMk id="15" creationId="{3EAF38DC-B069-4F74-89ED-92C7579C3D26}"/>
          </ac:spMkLst>
        </pc:spChg>
        <pc:spChg chg="add del">
          <ac:chgData name="Pascalle Cup" userId="acdf420d-3d1b-463e-9173-44ff0cd1b36a" providerId="ADAL" clId="{8E8A9057-FF8D-484C-A0B5-AB551F95DDEF}" dt="2020-02-11T15:48:50.299" v="976" actId="26606"/>
          <ac:spMkLst>
            <pc:docMk/>
            <pc:sldMk cId="988976553" sldId="319"/>
            <ac:spMk id="16" creationId="{8EFFF109-FC58-4FD3-BE05-9775A1310F55}"/>
          </ac:spMkLst>
        </pc:spChg>
        <pc:spChg chg="add del">
          <ac:chgData name="Pascalle Cup" userId="acdf420d-3d1b-463e-9173-44ff0cd1b36a" providerId="ADAL" clId="{8E8A9057-FF8D-484C-A0B5-AB551F95DDEF}" dt="2020-02-11T15:49:02.579" v="984" actId="26606"/>
          <ac:spMkLst>
            <pc:docMk/>
            <pc:sldMk cId="988976553" sldId="319"/>
            <ac:spMk id="17" creationId="{83549E37-C86B-4401-90BD-D8BF83859F14}"/>
          </ac:spMkLst>
        </pc:spChg>
        <pc:spChg chg="add del">
          <ac:chgData name="Pascalle Cup" userId="acdf420d-3d1b-463e-9173-44ff0cd1b36a" providerId="ADAL" clId="{8E8A9057-FF8D-484C-A0B5-AB551F95DDEF}" dt="2020-02-11T15:48:50.299" v="976" actId="26606"/>
          <ac:spMkLst>
            <pc:docMk/>
            <pc:sldMk cId="988976553" sldId="319"/>
            <ac:spMk id="18" creationId="{E1B96AD6-92A9-4273-A62B-96A1C3E0BA95}"/>
          </ac:spMkLst>
        </pc:spChg>
        <pc:spChg chg="add del">
          <ac:chgData name="Pascalle Cup" userId="acdf420d-3d1b-463e-9173-44ff0cd1b36a" providerId="ADAL" clId="{8E8A9057-FF8D-484C-A0B5-AB551F95DDEF}" dt="2020-02-11T15:49:02.579" v="984" actId="26606"/>
          <ac:spMkLst>
            <pc:docMk/>
            <pc:sldMk cId="988976553" sldId="319"/>
            <ac:spMk id="19" creationId="{8A17784E-76D8-4521-A77D-0D2EBB923004}"/>
          </ac:spMkLst>
        </pc:spChg>
        <pc:spChg chg="add del">
          <ac:chgData name="Pascalle Cup" userId="acdf420d-3d1b-463e-9173-44ff0cd1b36a" providerId="ADAL" clId="{8E8A9057-FF8D-484C-A0B5-AB551F95DDEF}" dt="2020-02-11T15:48:50.299" v="976" actId="26606"/>
          <ac:spMkLst>
            <pc:docMk/>
            <pc:sldMk cId="988976553" sldId="319"/>
            <ac:spMk id="20" creationId="{463EEC44-1BA3-44ED-81FC-A644B04B2A44}"/>
          </ac:spMkLst>
        </pc:spChg>
        <pc:spChg chg="add del">
          <ac:chgData name="Pascalle Cup" userId="acdf420d-3d1b-463e-9173-44ff0cd1b36a" providerId="ADAL" clId="{8E8A9057-FF8D-484C-A0B5-AB551F95DDEF}" dt="2020-02-11T15:49:02.579" v="984" actId="26606"/>
          <ac:spMkLst>
            <pc:docMk/>
            <pc:sldMk cId="988976553" sldId="319"/>
            <ac:spMk id="21" creationId="{7A0CBFF4-EA32-4FE2-BA6B-8F3A6E6ED144}"/>
          </ac:spMkLst>
        </pc:spChg>
        <pc:spChg chg="add del">
          <ac:chgData name="Pascalle Cup" userId="acdf420d-3d1b-463e-9173-44ff0cd1b36a" providerId="ADAL" clId="{8E8A9057-FF8D-484C-A0B5-AB551F95DDEF}" dt="2020-02-11T15:48:52.027" v="978" actId="26606"/>
          <ac:spMkLst>
            <pc:docMk/>
            <pc:sldMk cId="988976553" sldId="319"/>
            <ac:spMk id="22" creationId="{2D6FBB9D-1CAA-4D05-AB33-BABDFE17B843}"/>
          </ac:spMkLst>
        </pc:spChg>
        <pc:spChg chg="add del">
          <ac:chgData name="Pascalle Cup" userId="acdf420d-3d1b-463e-9173-44ff0cd1b36a" providerId="ADAL" clId="{8E8A9057-FF8D-484C-A0B5-AB551F95DDEF}" dt="2020-02-11T15:48:52.027" v="978" actId="26606"/>
          <ac:spMkLst>
            <pc:docMk/>
            <pc:sldMk cId="988976553" sldId="319"/>
            <ac:spMk id="23" creationId="{04727B71-B4B6-4823-80A1-68C40B475118}"/>
          </ac:spMkLst>
        </pc:spChg>
        <pc:spChg chg="add del">
          <ac:chgData name="Pascalle Cup" userId="acdf420d-3d1b-463e-9173-44ff0cd1b36a" providerId="ADAL" clId="{8E8A9057-FF8D-484C-A0B5-AB551F95DDEF}" dt="2020-02-11T15:48:52.027" v="978" actId="26606"/>
          <ac:spMkLst>
            <pc:docMk/>
            <pc:sldMk cId="988976553" sldId="319"/>
            <ac:spMk id="24" creationId="{79A6DB05-9FB5-4B07-8675-74C23D4FD89D}"/>
          </ac:spMkLst>
        </pc:spChg>
        <pc:spChg chg="add del">
          <ac:chgData name="Pascalle Cup" userId="acdf420d-3d1b-463e-9173-44ff0cd1b36a" providerId="ADAL" clId="{8E8A9057-FF8D-484C-A0B5-AB551F95DDEF}" dt="2020-02-11T15:48:52.027" v="978" actId="26606"/>
          <ac:spMkLst>
            <pc:docMk/>
            <pc:sldMk cId="988976553" sldId="319"/>
            <ac:spMk id="25" creationId="{E777E57D-6A88-4B5B-A068-2BA7FF4E8CCA}"/>
          </ac:spMkLst>
        </pc:spChg>
        <pc:spChg chg="add del">
          <ac:chgData name="Pascalle Cup" userId="acdf420d-3d1b-463e-9173-44ff0cd1b36a" providerId="ADAL" clId="{8E8A9057-FF8D-484C-A0B5-AB551F95DDEF}" dt="2020-02-11T15:48:52.027" v="978" actId="26606"/>
          <ac:spMkLst>
            <pc:docMk/>
            <pc:sldMk cId="988976553" sldId="319"/>
            <ac:spMk id="26" creationId="{F7117410-A2A4-4085-9ADC-46744551DBDE}"/>
          </ac:spMkLst>
        </pc:spChg>
        <pc:spChg chg="add del">
          <ac:chgData name="Pascalle Cup" userId="acdf420d-3d1b-463e-9173-44ff0cd1b36a" providerId="ADAL" clId="{8E8A9057-FF8D-484C-A0B5-AB551F95DDEF}" dt="2020-02-11T15:48:52.027" v="978" actId="26606"/>
          <ac:spMkLst>
            <pc:docMk/>
            <pc:sldMk cId="988976553" sldId="319"/>
            <ac:spMk id="27" creationId="{99F74EB5-E547-4FB4-95F5-BCC788F3C4A0}"/>
          </ac:spMkLst>
        </pc:spChg>
        <pc:spChg chg="add del">
          <ac:chgData name="Pascalle Cup" userId="acdf420d-3d1b-463e-9173-44ff0cd1b36a" providerId="ADAL" clId="{8E8A9057-FF8D-484C-A0B5-AB551F95DDEF}" dt="2020-02-11T15:48:56.140" v="980" actId="26606"/>
          <ac:spMkLst>
            <pc:docMk/>
            <pc:sldMk cId="988976553" sldId="319"/>
            <ac:spMk id="29" creationId="{2D6FBB9D-1CAA-4D05-AB33-BABDFE17B843}"/>
          </ac:spMkLst>
        </pc:spChg>
        <pc:spChg chg="add del">
          <ac:chgData name="Pascalle Cup" userId="acdf420d-3d1b-463e-9173-44ff0cd1b36a" providerId="ADAL" clId="{8E8A9057-FF8D-484C-A0B5-AB551F95DDEF}" dt="2020-02-11T15:48:56.140" v="980" actId="26606"/>
          <ac:spMkLst>
            <pc:docMk/>
            <pc:sldMk cId="988976553" sldId="319"/>
            <ac:spMk id="30" creationId="{04727B71-B4B6-4823-80A1-68C40B475118}"/>
          </ac:spMkLst>
        </pc:spChg>
        <pc:spChg chg="add del">
          <ac:chgData name="Pascalle Cup" userId="acdf420d-3d1b-463e-9173-44ff0cd1b36a" providerId="ADAL" clId="{8E8A9057-FF8D-484C-A0B5-AB551F95DDEF}" dt="2020-02-11T15:48:56.140" v="980" actId="26606"/>
          <ac:spMkLst>
            <pc:docMk/>
            <pc:sldMk cId="988976553" sldId="319"/>
            <ac:spMk id="31" creationId="{79A6DB05-9FB5-4B07-8675-74C23D4FD89D}"/>
          </ac:spMkLst>
        </pc:spChg>
        <pc:spChg chg="add del">
          <ac:chgData name="Pascalle Cup" userId="acdf420d-3d1b-463e-9173-44ff0cd1b36a" providerId="ADAL" clId="{8E8A9057-FF8D-484C-A0B5-AB551F95DDEF}" dt="2020-02-11T15:48:56.140" v="980" actId="26606"/>
          <ac:spMkLst>
            <pc:docMk/>
            <pc:sldMk cId="988976553" sldId="319"/>
            <ac:spMk id="32" creationId="{5ACC6BB2-28F8-4405-829D-0562733BEE7A}"/>
          </ac:spMkLst>
        </pc:spChg>
        <pc:spChg chg="add del">
          <ac:chgData name="Pascalle Cup" userId="acdf420d-3d1b-463e-9173-44ff0cd1b36a" providerId="ADAL" clId="{8E8A9057-FF8D-484C-A0B5-AB551F95DDEF}" dt="2020-02-11T15:48:56.140" v="980" actId="26606"/>
          <ac:spMkLst>
            <pc:docMk/>
            <pc:sldMk cId="988976553" sldId="319"/>
            <ac:spMk id="33" creationId="{5C2E53F0-AD54-4A55-99A0-EC896CE3C233}"/>
          </ac:spMkLst>
        </pc:spChg>
        <pc:spChg chg="add del">
          <ac:chgData name="Pascalle Cup" userId="acdf420d-3d1b-463e-9173-44ff0cd1b36a" providerId="ADAL" clId="{8E8A9057-FF8D-484C-A0B5-AB551F95DDEF}" dt="2020-02-11T15:48:56.140" v="980" actId="26606"/>
          <ac:spMkLst>
            <pc:docMk/>
            <pc:sldMk cId="988976553" sldId="319"/>
            <ac:spMk id="34" creationId="{D15F19F8-85EE-477A-ACBA-4B6D069780E5}"/>
          </ac:spMkLst>
        </pc:spChg>
        <pc:spChg chg="add del">
          <ac:chgData name="Pascalle Cup" userId="acdf420d-3d1b-463e-9173-44ff0cd1b36a" providerId="ADAL" clId="{8E8A9057-FF8D-484C-A0B5-AB551F95DDEF}" dt="2020-02-11T15:48:56.140" v="980" actId="26606"/>
          <ac:spMkLst>
            <pc:docMk/>
            <pc:sldMk cId="988976553" sldId="319"/>
            <ac:spMk id="35" creationId="{92C3387C-D24F-4737-8A37-1DC5CFF09CFA}"/>
          </ac:spMkLst>
        </pc:spChg>
        <pc:spChg chg="add del">
          <ac:chgData name="Pascalle Cup" userId="acdf420d-3d1b-463e-9173-44ff0cd1b36a" providerId="ADAL" clId="{8E8A9057-FF8D-484C-A0B5-AB551F95DDEF}" dt="2020-02-11T15:48:57.470" v="982" actId="26606"/>
          <ac:spMkLst>
            <pc:docMk/>
            <pc:sldMk cId="988976553" sldId="319"/>
            <ac:spMk id="37" creationId="{2D6FBB9D-1CAA-4D05-AB33-BABDFE17B843}"/>
          </ac:spMkLst>
        </pc:spChg>
        <pc:spChg chg="add del">
          <ac:chgData name="Pascalle Cup" userId="acdf420d-3d1b-463e-9173-44ff0cd1b36a" providerId="ADAL" clId="{8E8A9057-FF8D-484C-A0B5-AB551F95DDEF}" dt="2020-02-11T15:48:57.470" v="982" actId="26606"/>
          <ac:spMkLst>
            <pc:docMk/>
            <pc:sldMk cId="988976553" sldId="319"/>
            <ac:spMk id="38" creationId="{04727B71-B4B6-4823-80A1-68C40B475118}"/>
          </ac:spMkLst>
        </pc:spChg>
        <pc:spChg chg="add del">
          <ac:chgData name="Pascalle Cup" userId="acdf420d-3d1b-463e-9173-44ff0cd1b36a" providerId="ADAL" clId="{8E8A9057-FF8D-484C-A0B5-AB551F95DDEF}" dt="2020-02-11T15:48:57.470" v="982" actId="26606"/>
          <ac:spMkLst>
            <pc:docMk/>
            <pc:sldMk cId="988976553" sldId="319"/>
            <ac:spMk id="39" creationId="{79A6DB05-9FB5-4B07-8675-74C23D4FD89D}"/>
          </ac:spMkLst>
        </pc:spChg>
        <pc:spChg chg="add del">
          <ac:chgData name="Pascalle Cup" userId="acdf420d-3d1b-463e-9173-44ff0cd1b36a" providerId="ADAL" clId="{8E8A9057-FF8D-484C-A0B5-AB551F95DDEF}" dt="2020-02-11T15:48:57.470" v="982" actId="26606"/>
          <ac:spMkLst>
            <pc:docMk/>
            <pc:sldMk cId="988976553" sldId="319"/>
            <ac:spMk id="40" creationId="{B5416EBC-B41E-4F8A-BE9F-07301B682CBD}"/>
          </ac:spMkLst>
        </pc:spChg>
        <pc:spChg chg="add del">
          <ac:chgData name="Pascalle Cup" userId="acdf420d-3d1b-463e-9173-44ff0cd1b36a" providerId="ADAL" clId="{8E8A9057-FF8D-484C-A0B5-AB551F95DDEF}" dt="2020-02-11T15:48:57.470" v="982" actId="26606"/>
          <ac:spMkLst>
            <pc:docMk/>
            <pc:sldMk cId="988976553" sldId="319"/>
            <ac:spMk id="41" creationId="{AFF79527-C7F1-4E06-8126-A8E8C5FEBFCA}"/>
          </ac:spMkLst>
        </pc:spChg>
        <pc:spChg chg="add del">
          <ac:chgData name="Pascalle Cup" userId="acdf420d-3d1b-463e-9173-44ff0cd1b36a" providerId="ADAL" clId="{8E8A9057-FF8D-484C-A0B5-AB551F95DDEF}" dt="2020-02-11T15:48:57.470" v="982" actId="26606"/>
          <ac:spMkLst>
            <pc:docMk/>
            <pc:sldMk cId="988976553" sldId="319"/>
            <ac:spMk id="42" creationId="{55986208-8A53-4E92-9197-6B57BCCB2F37}"/>
          </ac:spMkLst>
        </pc:spChg>
        <pc:spChg chg="add del">
          <ac:chgData name="Pascalle Cup" userId="acdf420d-3d1b-463e-9173-44ff0cd1b36a" providerId="ADAL" clId="{8E8A9057-FF8D-484C-A0B5-AB551F95DDEF}" dt="2020-02-11T15:49:02.579" v="984" actId="26606"/>
          <ac:spMkLst>
            <pc:docMk/>
            <pc:sldMk cId="988976553" sldId="319"/>
            <ac:spMk id="46" creationId="{FC8D5885-2804-4D3C-BE31-902E4D3279B0}"/>
          </ac:spMkLst>
        </pc:spChg>
        <pc:spChg chg="add del">
          <ac:chgData name="Pascalle Cup" userId="acdf420d-3d1b-463e-9173-44ff0cd1b36a" providerId="ADAL" clId="{8E8A9057-FF8D-484C-A0B5-AB551F95DDEF}" dt="2020-02-11T15:49:02.579" v="984" actId="26606"/>
          <ac:spMkLst>
            <pc:docMk/>
            <pc:sldMk cId="988976553" sldId="319"/>
            <ac:spMk id="47" creationId="{8B2683FC-CF63-41B5-8FA7-9006D08CC3B6}"/>
          </ac:spMkLst>
        </pc:spChg>
        <pc:spChg chg="add">
          <ac:chgData name="Pascalle Cup" userId="acdf420d-3d1b-463e-9173-44ff0cd1b36a" providerId="ADAL" clId="{8E8A9057-FF8D-484C-A0B5-AB551F95DDEF}" dt="2020-02-11T15:49:02.633" v="985" actId="26606"/>
          <ac:spMkLst>
            <pc:docMk/>
            <pc:sldMk cId="988976553" sldId="319"/>
            <ac:spMk id="49" creationId="{2D6FBB9D-1CAA-4D05-AB33-BABDFE17B843}"/>
          </ac:spMkLst>
        </pc:spChg>
        <pc:spChg chg="add">
          <ac:chgData name="Pascalle Cup" userId="acdf420d-3d1b-463e-9173-44ff0cd1b36a" providerId="ADAL" clId="{8E8A9057-FF8D-484C-A0B5-AB551F95DDEF}" dt="2020-02-11T15:49:02.633" v="985" actId="26606"/>
          <ac:spMkLst>
            <pc:docMk/>
            <pc:sldMk cId="988976553" sldId="319"/>
            <ac:spMk id="50" creationId="{04727B71-B4B6-4823-80A1-68C40B475118}"/>
          </ac:spMkLst>
        </pc:spChg>
        <pc:spChg chg="add">
          <ac:chgData name="Pascalle Cup" userId="acdf420d-3d1b-463e-9173-44ff0cd1b36a" providerId="ADAL" clId="{8E8A9057-FF8D-484C-A0B5-AB551F95DDEF}" dt="2020-02-11T15:49:02.633" v="985" actId="26606"/>
          <ac:spMkLst>
            <pc:docMk/>
            <pc:sldMk cId="988976553" sldId="319"/>
            <ac:spMk id="51" creationId="{79A6DB05-9FB5-4B07-8675-74C23D4FD89D}"/>
          </ac:spMkLst>
        </pc:spChg>
        <pc:spChg chg="add">
          <ac:chgData name="Pascalle Cup" userId="acdf420d-3d1b-463e-9173-44ff0cd1b36a" providerId="ADAL" clId="{8E8A9057-FF8D-484C-A0B5-AB551F95DDEF}" dt="2020-02-11T15:49:02.633" v="985" actId="26606"/>
          <ac:spMkLst>
            <pc:docMk/>
            <pc:sldMk cId="988976553" sldId="319"/>
            <ac:spMk id="52" creationId="{560AFAAC-EA6C-45A9-9E03-C9C9F0193B4F}"/>
          </ac:spMkLst>
        </pc:spChg>
        <pc:spChg chg="add">
          <ac:chgData name="Pascalle Cup" userId="acdf420d-3d1b-463e-9173-44ff0cd1b36a" providerId="ADAL" clId="{8E8A9057-FF8D-484C-A0B5-AB551F95DDEF}" dt="2020-02-11T15:49:02.633" v="985" actId="26606"/>
          <ac:spMkLst>
            <pc:docMk/>
            <pc:sldMk cId="988976553" sldId="319"/>
            <ac:spMk id="54" creationId="{83549E37-C86B-4401-90BD-D8BF83859F14}"/>
          </ac:spMkLst>
        </pc:spChg>
        <pc:spChg chg="add">
          <ac:chgData name="Pascalle Cup" userId="acdf420d-3d1b-463e-9173-44ff0cd1b36a" providerId="ADAL" clId="{8E8A9057-FF8D-484C-A0B5-AB551F95DDEF}" dt="2020-02-11T15:49:02.633" v="985" actId="26606"/>
          <ac:spMkLst>
            <pc:docMk/>
            <pc:sldMk cId="988976553" sldId="319"/>
            <ac:spMk id="55" creationId="{8A17784E-76D8-4521-A77D-0D2EBB923004}"/>
          </ac:spMkLst>
        </pc:spChg>
        <pc:spChg chg="add">
          <ac:chgData name="Pascalle Cup" userId="acdf420d-3d1b-463e-9173-44ff0cd1b36a" providerId="ADAL" clId="{8E8A9057-FF8D-484C-A0B5-AB551F95DDEF}" dt="2020-02-11T15:49:02.633" v="985" actId="26606"/>
          <ac:spMkLst>
            <pc:docMk/>
            <pc:sldMk cId="988976553" sldId="319"/>
            <ac:spMk id="56" creationId="{C0036C6B-F09C-4EAB-AE02-8D056EE74856}"/>
          </ac:spMkLst>
        </pc:spChg>
        <pc:spChg chg="add">
          <ac:chgData name="Pascalle Cup" userId="acdf420d-3d1b-463e-9173-44ff0cd1b36a" providerId="ADAL" clId="{8E8A9057-FF8D-484C-A0B5-AB551F95DDEF}" dt="2020-02-11T15:49:02.633" v="985" actId="26606"/>
          <ac:spMkLst>
            <pc:docMk/>
            <pc:sldMk cId="988976553" sldId="319"/>
            <ac:spMk id="57" creationId="{FC8D5885-2804-4D3C-BE31-902E4D3279B0}"/>
          </ac:spMkLst>
        </pc:spChg>
        <pc:spChg chg="add mod">
          <ac:chgData name="Pascalle Cup" userId="acdf420d-3d1b-463e-9173-44ff0cd1b36a" providerId="ADAL" clId="{8E8A9057-FF8D-484C-A0B5-AB551F95DDEF}" dt="2020-02-11T15:50:20.787" v="1002" actId="113"/>
          <ac:spMkLst>
            <pc:docMk/>
            <pc:sldMk cId="988976553" sldId="319"/>
            <ac:spMk id="58" creationId="{8B2683FC-CF63-41B5-8FA7-9006D08CC3B6}"/>
          </ac:spMkLst>
        </pc:spChg>
        <pc:graphicFrameChg chg="add del">
          <ac:chgData name="Pascalle Cup" userId="acdf420d-3d1b-463e-9173-44ff0cd1b36a" providerId="ADAL" clId="{8E8A9057-FF8D-484C-A0B5-AB551F95DDEF}" dt="2020-02-11T15:48:56.140" v="980" actId="26606"/>
          <ac:graphicFrameMkLst>
            <pc:docMk/>
            <pc:sldMk cId="988976553" sldId="319"/>
            <ac:graphicFrameMk id="5" creationId="{850F57D0-6EF8-47EB-A970-8D15C4DB5537}"/>
          </ac:graphicFrameMkLst>
        </pc:graphicFrameChg>
        <pc:graphicFrameChg chg="add del">
          <ac:chgData name="Pascalle Cup" userId="acdf420d-3d1b-463e-9173-44ff0cd1b36a" providerId="ADAL" clId="{8E8A9057-FF8D-484C-A0B5-AB551F95DDEF}" dt="2020-02-11T15:48:57.470" v="982" actId="26606"/>
          <ac:graphicFrameMkLst>
            <pc:docMk/>
            <pc:sldMk cId="988976553" sldId="319"/>
            <ac:graphicFrameMk id="43" creationId="{DC1ED11D-5FE1-4024-9B7A-144E10305636}"/>
          </ac:graphicFrameMkLst>
        </pc:graphicFrameChg>
        <pc:picChg chg="add del">
          <ac:chgData name="Pascalle Cup" userId="acdf420d-3d1b-463e-9173-44ff0cd1b36a" providerId="ADAL" clId="{8E8A9057-FF8D-484C-A0B5-AB551F95DDEF}" dt="2020-02-11T15:49:02.579" v="984" actId="26606"/>
          <ac:picMkLst>
            <pc:docMk/>
            <pc:sldMk cId="988976553" sldId="319"/>
            <ac:picMk id="45" creationId="{0CDFF3A7-424B-4EAE-998E-ACCC05EFC3A5}"/>
          </ac:picMkLst>
        </pc:picChg>
        <pc:picChg chg="add">
          <ac:chgData name="Pascalle Cup" userId="acdf420d-3d1b-463e-9173-44ff0cd1b36a" providerId="ADAL" clId="{8E8A9057-FF8D-484C-A0B5-AB551F95DDEF}" dt="2020-02-11T15:49:02.633" v="985" actId="26606"/>
          <ac:picMkLst>
            <pc:docMk/>
            <pc:sldMk cId="988976553" sldId="319"/>
            <ac:picMk id="53" creationId="{2B4E9ECA-F189-41E8-A7D2-6DA49DD20475}"/>
          </ac:picMkLst>
        </pc:picChg>
      </pc:sldChg>
    </pc:docChg>
  </pc:docChgLst>
  <pc:docChgLst>
    <pc:chgData name="Pascalle Cup" userId="S::p.cup@helicon.nl::acdf420d-3d1b-463e-9173-44ff0cd1b36a" providerId="AD" clId="Web-{46837DA0-E9DD-4990-9C44-9C74D451A22B}"/>
    <pc:docChg chg="modSld">
      <pc:chgData name="Pascalle Cup" userId="S::p.cup@helicon.nl::acdf420d-3d1b-463e-9173-44ff0cd1b36a" providerId="AD" clId="Web-{46837DA0-E9DD-4990-9C44-9C74D451A22B}" dt="2020-02-11T15:10:03.528" v="56" actId="20577"/>
      <pc:docMkLst>
        <pc:docMk/>
      </pc:docMkLst>
      <pc:sldChg chg="modSp">
        <pc:chgData name="Pascalle Cup" userId="S::p.cup@helicon.nl::acdf420d-3d1b-463e-9173-44ff0cd1b36a" providerId="AD" clId="Web-{46837DA0-E9DD-4990-9C44-9C74D451A22B}" dt="2020-02-11T15:10:03.512" v="55" actId="20577"/>
        <pc:sldMkLst>
          <pc:docMk/>
          <pc:sldMk cId="1096966115" sldId="317"/>
        </pc:sldMkLst>
        <pc:spChg chg="mod">
          <ac:chgData name="Pascalle Cup" userId="S::p.cup@helicon.nl::acdf420d-3d1b-463e-9173-44ff0cd1b36a" providerId="AD" clId="Web-{46837DA0-E9DD-4990-9C44-9C74D451A22B}" dt="2020-02-11T15:09:54.311" v="3" actId="20577"/>
          <ac:spMkLst>
            <pc:docMk/>
            <pc:sldMk cId="1096966115" sldId="317"/>
            <ac:spMk id="3" creationId="{CBEC87E9-73E8-49C4-9301-EAAFB9695A62}"/>
          </ac:spMkLst>
        </pc:spChg>
        <pc:spChg chg="mod">
          <ac:chgData name="Pascalle Cup" userId="S::p.cup@helicon.nl::acdf420d-3d1b-463e-9173-44ff0cd1b36a" providerId="AD" clId="Web-{46837DA0-E9DD-4990-9C44-9C74D451A22B}" dt="2020-02-11T15:10:03.512" v="55" actId="20577"/>
          <ac:spMkLst>
            <pc:docMk/>
            <pc:sldMk cId="1096966115" sldId="317"/>
            <ac:spMk id="4" creationId="{5DEC45BF-9B81-48CD-8189-4EB325D295FC}"/>
          </ac:spMkLst>
        </pc:spChg>
      </pc:sldChg>
    </pc:docChg>
  </pc:docChgLst>
  <pc:docChgLst>
    <pc:chgData name="Pascalle Cup" userId="S::p.cup@helicon.nl::acdf420d-3d1b-463e-9173-44ff0cd1b36a" providerId="AD" clId="Web-{E84C9433-9048-4E21-8556-2D52543CDAEF}"/>
    <pc:docChg chg="modSld">
      <pc:chgData name="Pascalle Cup" userId="S::p.cup@helicon.nl::acdf420d-3d1b-463e-9173-44ff0cd1b36a" providerId="AD" clId="Web-{E84C9433-9048-4E21-8556-2D52543CDAEF}" dt="2020-02-12T07:49:57.994" v="113" actId="20577"/>
      <pc:docMkLst>
        <pc:docMk/>
      </pc:docMkLst>
      <pc:sldChg chg="modSp">
        <pc:chgData name="Pascalle Cup" userId="S::p.cup@helicon.nl::acdf420d-3d1b-463e-9173-44ff0cd1b36a" providerId="AD" clId="Web-{E84C9433-9048-4E21-8556-2D52543CDAEF}" dt="2020-02-12T07:49:57.994" v="112" actId="20577"/>
        <pc:sldMkLst>
          <pc:docMk/>
          <pc:sldMk cId="3163995687" sldId="314"/>
        </pc:sldMkLst>
        <pc:spChg chg="mod">
          <ac:chgData name="Pascalle Cup" userId="S::p.cup@helicon.nl::acdf420d-3d1b-463e-9173-44ff0cd1b36a" providerId="AD" clId="Web-{E84C9433-9048-4E21-8556-2D52543CDAEF}" dt="2020-02-12T07:49:57.994" v="112" actId="20577"/>
          <ac:spMkLst>
            <pc:docMk/>
            <pc:sldMk cId="3163995687" sldId="314"/>
            <ac:spMk id="2" creationId="{AF31D13D-ED3E-481D-8F58-1E0F8879800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1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9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3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8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7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2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7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7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91" r:id="rId5"/>
    <p:sldLayoutId id="2147483685" r:id="rId6"/>
    <p:sldLayoutId id="2147483686" r:id="rId7"/>
    <p:sldLayoutId id="2147483687" r:id="rId8"/>
    <p:sldLayoutId id="2147483690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B352FC-1F44-4AB9-A2BD-FBF231C6B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84FF0-D45F-41BB-99A5-08901C9BA1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95" r="3927" b="-1"/>
          <a:stretch/>
        </p:blipFill>
        <p:spPr>
          <a:xfrm>
            <a:off x="-2" y="-1"/>
            <a:ext cx="12192001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505DDB-6A0F-496F-9016-4862A0DA9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210" y="4909985"/>
            <a:ext cx="3212386" cy="1185353"/>
          </a:xfrm>
        </p:spPr>
        <p:txBody>
          <a:bodyPr anchor="ctr">
            <a:normAutofit/>
          </a:bodyPr>
          <a:lstStyle/>
          <a:p>
            <a:r>
              <a:rPr lang="nl-NL" sz="2600"/>
              <a:t>De Community verbonden.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21D469-FFC3-43C5-BF9A-A886D468E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0734" y="4909984"/>
            <a:ext cx="2228641" cy="1185353"/>
          </a:xfrm>
        </p:spPr>
        <p:txBody>
          <a:bodyPr anchor="ctr">
            <a:normAutofit/>
          </a:bodyPr>
          <a:lstStyle/>
          <a:p>
            <a:r>
              <a:rPr lang="nl-NL" sz="1700"/>
              <a:t>Lesweek 2,</a:t>
            </a:r>
          </a:p>
          <a:p>
            <a:r>
              <a:rPr lang="nl-NL" sz="1700"/>
              <a:t>Woensdag 12-12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28936" y="5498088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308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22CC8B-7AC9-4B9B-8367-EBF523234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/>
              <a:t>Research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A3B647-6E44-4989-B166-FA1C4687E9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Input. Welke research moeten jullie nog doen? Vandaag ruimte voor fieldresearch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963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94CE66A4-28FB-44FB-BD51-CC33992BC33D}"/>
              </a:ext>
            </a:extLst>
          </p:cNvPr>
          <p:cNvSpPr txBox="1"/>
          <p:nvPr/>
        </p:nvSpPr>
        <p:spPr>
          <a:xfrm>
            <a:off x="1338424" y="2773380"/>
            <a:ext cx="977821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dirty="0"/>
              <a:t>Ga je op pad dan:</a:t>
            </a:r>
          </a:p>
          <a:p>
            <a:pPr algn="l"/>
            <a:endParaRPr lang="nl-NL" sz="2400" b="1" dirty="0"/>
          </a:p>
          <a:p>
            <a:pPr marL="285750" indent="-285750" algn="l">
              <a:buFontTx/>
              <a:buChar char="-"/>
            </a:pPr>
            <a:r>
              <a:rPr lang="nl-NL" sz="2400" b="1" dirty="0"/>
              <a:t>Meld je dit bij Stijn of Pascalle</a:t>
            </a:r>
          </a:p>
          <a:p>
            <a:pPr marL="285750" indent="-285750" algn="l">
              <a:buFontTx/>
              <a:buChar char="-"/>
            </a:pPr>
            <a:r>
              <a:rPr lang="nl-NL" sz="2400" b="1" dirty="0"/>
              <a:t>Maak je met hen afspraak over wel/niet terug komen op school 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DED08B-A26C-473E-A419-8EB1392CC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424" y="47726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5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32876-34F4-4724-8BAF-661A9D6CF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nl-NL" sz="7200"/>
              <a:t>Tussentijdse presentatie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9A8684-5424-4A7F-BA68-F58BB18880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Om input te krijgen van elkaar, geven alle groepen a.s. dinsdag een presentatie. </a:t>
            </a:r>
          </a:p>
        </p:txBody>
      </p:sp>
    </p:spTree>
    <p:extLst>
      <p:ext uri="{BB962C8B-B14F-4D97-AF65-F5344CB8AC3E}">
        <p14:creationId xmlns:p14="http://schemas.microsoft.com/office/powerpoint/2010/main" val="125962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F31D13D-ED3E-481D-8F58-1E0F88798008}"/>
              </a:ext>
            </a:extLst>
          </p:cNvPr>
          <p:cNvSpPr txBox="1"/>
          <p:nvPr/>
        </p:nvSpPr>
        <p:spPr>
          <a:xfrm>
            <a:off x="1232898" y="1952091"/>
            <a:ext cx="9061807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NL" dirty="0"/>
              <a:t>Doel presentatie: 	vertel per groep over fase 1 </a:t>
            </a:r>
            <a:endParaRPr lang="nl-NL"/>
          </a:p>
          <a:p>
            <a:r>
              <a:rPr lang="nl-NL" dirty="0"/>
              <a:t>			EXTRA: iedere groep stelt 1 vraag aan de anderen. </a:t>
            </a:r>
          </a:p>
          <a:p>
            <a:endParaRPr lang="nl-NL"/>
          </a:p>
          <a:p>
            <a:r>
              <a:rPr lang="nl-NL" dirty="0"/>
              <a:t>Vorm: 			mogen jullie zelf weten</a:t>
            </a:r>
          </a:p>
          <a:p>
            <a:endParaRPr lang="nl-NL"/>
          </a:p>
          <a:p>
            <a:r>
              <a:rPr lang="nl-NL" dirty="0"/>
              <a:t>Tijd voor de presentatie:	maximaal 5 minuten. </a:t>
            </a:r>
          </a:p>
          <a:p>
            <a:endParaRPr lang="nl-NL"/>
          </a:p>
          <a:p>
            <a:r>
              <a:rPr lang="nl-NL" dirty="0"/>
              <a:t>Input van de anderen: 	iedere groep geeft de andere groepen via een input-sheet advies &amp; stelt kritische vragen.   </a:t>
            </a:r>
          </a:p>
          <a:p>
            <a:r>
              <a:rPr lang="nl-NL" dirty="0"/>
              <a:t>			</a:t>
            </a:r>
          </a:p>
          <a:p>
            <a:endParaRPr lang="nl-NL"/>
          </a:p>
          <a:p>
            <a:endParaRPr lang="nl-NL"/>
          </a:p>
          <a:p>
            <a:endParaRPr lang="nl-NL" dirty="0"/>
          </a:p>
          <a:p>
            <a:endParaRPr lang="nl-NL"/>
          </a:p>
          <a:p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B9FAE53-C88F-4CDA-A97B-F6EB8787F2A4}"/>
              </a:ext>
            </a:extLst>
          </p:cNvPr>
          <p:cNvSpPr txBox="1"/>
          <p:nvPr/>
        </p:nvSpPr>
        <p:spPr>
          <a:xfrm>
            <a:off x="1232898" y="1068513"/>
            <a:ext cx="986319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/>
              <a:t>Opzet presentaties: </a:t>
            </a:r>
          </a:p>
        </p:txBody>
      </p:sp>
    </p:spTree>
    <p:extLst>
      <p:ext uri="{BB962C8B-B14F-4D97-AF65-F5344CB8AC3E}">
        <p14:creationId xmlns:p14="http://schemas.microsoft.com/office/powerpoint/2010/main" val="3163995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8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Rectangle 10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12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2" name="Rectangle 14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id="{2B4E9ECA-F189-41E8-A7D2-6DA49DD204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859" b="-1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54" name="Freeform: Shape 16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5" name="Freeform: Shape 18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20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22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kstvak 1">
            <a:extLst>
              <a:ext uri="{FF2B5EF4-FFF2-40B4-BE49-F238E27FC236}">
                <a16:creationId xmlns:a16="http://schemas.microsoft.com/office/drawing/2014/main" id="{8B2683FC-CF63-41B5-8FA7-9006D08CC3B6}"/>
              </a:ext>
            </a:extLst>
          </p:cNvPr>
          <p:cNvSpPr txBox="1"/>
          <p:nvPr/>
        </p:nvSpPr>
        <p:spPr>
          <a:xfrm>
            <a:off x="308740" y="246581"/>
            <a:ext cx="5065776" cy="49903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err="1">
                <a:solidFill>
                  <a:schemeClr val="accent1"/>
                </a:solidFill>
              </a:rPr>
              <a:t>Dus</a:t>
            </a:r>
            <a:r>
              <a:rPr lang="en-US" sz="2000" b="1" dirty="0">
                <a:solidFill>
                  <a:schemeClr val="accent1"/>
                </a:solidFill>
              </a:rPr>
              <a:t> nu </a:t>
            </a:r>
            <a:r>
              <a:rPr lang="en-US" sz="2000" b="1" dirty="0" err="1">
                <a:solidFill>
                  <a:schemeClr val="accent1"/>
                </a:solidFill>
              </a:rPr>
              <a:t>aan</a:t>
            </a:r>
            <a:r>
              <a:rPr lang="en-US" sz="2000" b="1" dirty="0">
                <a:solidFill>
                  <a:schemeClr val="accent1"/>
                </a:solidFill>
              </a:rPr>
              <a:t> de slag met: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Van </a:t>
            </a:r>
            <a:r>
              <a:rPr lang="en-US" sz="2000" dirty="0" err="1"/>
              <a:t>gisteren</a:t>
            </a:r>
            <a:r>
              <a:rPr lang="en-US" sz="2000" dirty="0"/>
              <a:t>: 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Stakeholders </a:t>
            </a:r>
            <a:r>
              <a:rPr lang="en-US" sz="2000" dirty="0" err="1"/>
              <a:t>analyse</a:t>
            </a:r>
            <a:r>
              <a:rPr lang="en-US" sz="2000" dirty="0"/>
              <a:t> 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Maatschappelijke</a:t>
            </a:r>
            <a:r>
              <a:rPr lang="en-US" sz="2000" dirty="0"/>
              <a:t> </a:t>
            </a:r>
            <a:r>
              <a:rPr lang="en-US" sz="2000" dirty="0" err="1"/>
              <a:t>ontwikkelingen</a:t>
            </a:r>
            <a:r>
              <a:rPr lang="en-US" sz="2000" dirty="0"/>
              <a:t> </a:t>
            </a:r>
            <a:r>
              <a:rPr lang="en-US" sz="2000" dirty="0" err="1"/>
              <a:t>inventariseren</a:t>
            </a:r>
            <a:endParaRPr lang="en-US" sz="20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Van </a:t>
            </a:r>
            <a:r>
              <a:rPr lang="en-US" sz="2000" dirty="0" err="1"/>
              <a:t>vandaag</a:t>
            </a:r>
            <a:r>
              <a:rPr lang="en-US" sz="2000" dirty="0"/>
              <a:t>: 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 </a:t>
            </a:r>
            <a:r>
              <a:rPr lang="en-US" sz="2000" dirty="0" err="1"/>
              <a:t>gesprek</a:t>
            </a:r>
            <a:r>
              <a:rPr lang="en-US" sz="2000" dirty="0"/>
              <a:t> met je </a:t>
            </a:r>
            <a:r>
              <a:rPr lang="en-US" sz="2000" dirty="0" err="1"/>
              <a:t>opdrachtgever</a:t>
            </a:r>
            <a:endParaRPr lang="en-US" sz="20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Research (field!) </a:t>
            </a:r>
            <a:r>
              <a:rPr lang="en-US" sz="2000" dirty="0" err="1"/>
              <a:t>doen</a:t>
            </a:r>
            <a:r>
              <a:rPr lang="en-US" sz="2000" dirty="0"/>
              <a:t> 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Tussentijdse</a:t>
            </a:r>
            <a:r>
              <a:rPr lang="en-US" sz="2000" dirty="0"/>
              <a:t> </a:t>
            </a:r>
            <a:r>
              <a:rPr lang="en-US" sz="2000" dirty="0" err="1"/>
              <a:t>presentatie</a:t>
            </a:r>
            <a:r>
              <a:rPr lang="en-US" sz="2000" dirty="0"/>
              <a:t> </a:t>
            </a:r>
            <a:r>
              <a:rPr lang="en-US" sz="2000" dirty="0" err="1"/>
              <a:t>opzetten</a:t>
            </a:r>
            <a:r>
              <a:rPr lang="en-US" sz="2000" dirty="0"/>
              <a:t> 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347F5C2-B8A2-43B2-B9D2-5812309B87F7}"/>
              </a:ext>
            </a:extLst>
          </p:cNvPr>
          <p:cNvSpPr txBox="1"/>
          <p:nvPr/>
        </p:nvSpPr>
        <p:spPr>
          <a:xfrm>
            <a:off x="496324" y="4626260"/>
            <a:ext cx="4448584" cy="19851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Morgen:</a:t>
            </a:r>
          </a:p>
          <a:p>
            <a:pPr>
              <a:spcAft>
                <a:spcPts val="600"/>
              </a:spcAft>
            </a:pPr>
            <a:r>
              <a:rPr lang="nl-NL" dirty="0"/>
              <a:t>Input over kwaliteitsbewaking van jullie project</a:t>
            </a:r>
          </a:p>
          <a:p>
            <a:pPr>
              <a:spcAft>
                <a:spcPts val="600"/>
              </a:spcAft>
            </a:pPr>
            <a:r>
              <a:rPr lang="nl-NL" dirty="0"/>
              <a:t>Vrijdag: </a:t>
            </a:r>
          </a:p>
          <a:p>
            <a:pPr>
              <a:spcAft>
                <a:spcPts val="600"/>
              </a:spcAft>
            </a:pPr>
            <a:r>
              <a:rPr lang="nl-NL" dirty="0"/>
              <a:t>Check door Thomas en Marieke &amp; doorwerken aan deze onderdelen </a:t>
            </a:r>
          </a:p>
        </p:txBody>
      </p:sp>
    </p:spTree>
    <p:extLst>
      <p:ext uri="{BB962C8B-B14F-4D97-AF65-F5344CB8AC3E}">
        <p14:creationId xmlns:p14="http://schemas.microsoft.com/office/powerpoint/2010/main" val="98897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094D02-4080-49C9-A680-8CD07B4B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Vandaag: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779AB4-F67A-4440-9F02-30092AB1A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2252870"/>
            <a:ext cx="3412219" cy="35602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 sz="1700" dirty="0"/>
              <a:t>Gesprekken met opdrachtgever? Kan vandaag!</a:t>
            </a:r>
          </a:p>
          <a:p>
            <a:r>
              <a:rPr lang="nl-NL" sz="1700" dirty="0"/>
              <a:t>Werken aan projectfase 1</a:t>
            </a:r>
          </a:p>
          <a:p>
            <a:r>
              <a:rPr lang="nl-NL" sz="1700" dirty="0"/>
              <a:t>Welke research moeten jullie nog doen? Vandaag ruimte voor fieldresearch </a:t>
            </a:r>
          </a:p>
          <a:p>
            <a:r>
              <a:rPr lang="nl-NL" sz="1700" dirty="0"/>
              <a:t>Informatie over en voorbereiden van presentatie a.s. dinsdag over fase 1 </a:t>
            </a:r>
          </a:p>
          <a:p>
            <a:pPr marL="0"/>
            <a:endParaRPr lang="en-US" sz="1700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88958833-5C15-415C-8C4A-EC841A1AA3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79" y="630936"/>
            <a:ext cx="3920154" cy="54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0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183BA5-AC5A-4663-8917-1AE879986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nl-NL"/>
              <a:t>Gesprekken met opdrachtgever?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751D26D-1EFE-4FDE-8974-657113A3BF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Kan vandaag! Opzet laten checken bij Stijn of Pascalle   </a:t>
            </a:r>
          </a:p>
        </p:txBody>
      </p:sp>
    </p:spTree>
    <p:extLst>
      <p:ext uri="{BB962C8B-B14F-4D97-AF65-F5344CB8AC3E}">
        <p14:creationId xmlns:p14="http://schemas.microsoft.com/office/powerpoint/2010/main" val="155411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B0AF60A-7A6A-40C8-BBAF-99720205D7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39" b="22696"/>
          <a:stretch/>
        </p:blipFill>
        <p:spPr>
          <a:xfrm>
            <a:off x="3274626" y="379735"/>
            <a:ext cx="5941291" cy="609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7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4449F0E-3730-4AE4-B790-E1402BFAB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332" y="1376737"/>
            <a:ext cx="7985870" cy="446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86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94CE66A4-28FB-44FB-BD51-CC33992BC33D}"/>
              </a:ext>
            </a:extLst>
          </p:cNvPr>
          <p:cNvSpPr txBox="1"/>
          <p:nvPr/>
        </p:nvSpPr>
        <p:spPr>
          <a:xfrm>
            <a:off x="1338424" y="2773380"/>
            <a:ext cx="977821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dirty="0"/>
              <a:t>Ga je op pad dan:</a:t>
            </a:r>
          </a:p>
          <a:p>
            <a:pPr algn="l"/>
            <a:endParaRPr lang="nl-NL" sz="2400" b="1" dirty="0"/>
          </a:p>
          <a:p>
            <a:pPr marL="285750" indent="-285750" algn="l">
              <a:buFontTx/>
              <a:buChar char="-"/>
            </a:pPr>
            <a:r>
              <a:rPr lang="nl-NL" sz="2400" b="1" dirty="0"/>
              <a:t>Meld je dit bij Stijn of Pascalle</a:t>
            </a:r>
          </a:p>
          <a:p>
            <a:pPr marL="285750" indent="-285750" algn="l">
              <a:buFontTx/>
              <a:buChar char="-"/>
            </a:pPr>
            <a:r>
              <a:rPr lang="nl-NL" sz="2400" b="1" dirty="0"/>
              <a:t>Maak je met hen afspraak over wel/niet terug komen op school 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DED08B-A26C-473E-A419-8EB1392CC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424" y="47726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60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F0EBF6-69FE-47E6-90F5-D92E83901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/>
              <a:t>Fase 1 van projectplan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A026A5C-B2FA-4A69-87CB-BA05639FAA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Doorwerken aan jullie plan zodat aan het einde van </a:t>
            </a:r>
            <a:r>
              <a:rPr lang="nl-NL" sz="2400" b="1" dirty="0"/>
              <a:t>deze fase klaar is! </a:t>
            </a:r>
          </a:p>
        </p:txBody>
      </p:sp>
    </p:spTree>
    <p:extLst>
      <p:ext uri="{BB962C8B-B14F-4D97-AF65-F5344CB8AC3E}">
        <p14:creationId xmlns:p14="http://schemas.microsoft.com/office/powerpoint/2010/main" val="2042622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292DD7FC-E818-492F-A408-608CDA471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494172"/>
              </p:ext>
            </p:extLst>
          </p:nvPr>
        </p:nvGraphicFramePr>
        <p:xfrm>
          <a:off x="694661" y="690801"/>
          <a:ext cx="10802678" cy="5464002"/>
        </p:xfrm>
        <a:graphic>
          <a:graphicData uri="http://schemas.openxmlformats.org/drawingml/2006/table">
            <a:tbl>
              <a:tblPr/>
              <a:tblGrid>
                <a:gridCol w="931440">
                  <a:extLst>
                    <a:ext uri="{9D8B030D-6E8A-4147-A177-3AD203B41FA5}">
                      <a16:colId xmlns:a16="http://schemas.microsoft.com/office/drawing/2014/main" val="4083535748"/>
                    </a:ext>
                  </a:extLst>
                </a:gridCol>
                <a:gridCol w="9871238">
                  <a:extLst>
                    <a:ext uri="{9D8B030D-6E8A-4147-A177-3AD203B41FA5}">
                      <a16:colId xmlns:a16="http://schemas.microsoft.com/office/drawing/2014/main" val="758212223"/>
                    </a:ext>
                  </a:extLst>
                </a:gridCol>
              </a:tblGrid>
              <a:tr h="749826">
                <a:tc>
                  <a:txBody>
                    <a:bodyPr/>
                    <a:lstStyle/>
                    <a:p>
                      <a:pPr algn="ctr" fontAlgn="base"/>
                      <a:r>
                        <a:rPr lang="nl-NL" sz="2000" b="1" i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Week ​</a:t>
                      </a:r>
                      <a:endParaRPr lang="nl-NL" sz="2000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2522" marR="72522" marT="36261" marB="3626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83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nl-NL" sz="2000" b="1" i="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​Planning van hele periode 3: </a:t>
                      </a:r>
                    </a:p>
                  </a:txBody>
                  <a:tcPr marL="72522" marR="72522" marT="36261" marB="3626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83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3253"/>
                  </a:ext>
                </a:extLst>
              </a:tr>
              <a:tr h="322971">
                <a:tc>
                  <a:txBody>
                    <a:bodyPr/>
                    <a:lstStyle/>
                    <a:p>
                      <a:pPr algn="ctr" fontAlgn="base"/>
                      <a:r>
                        <a:rPr lang="nl-NL" sz="20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1​</a:t>
                      </a:r>
                      <a:endParaRPr lang="nl-NL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522" marR="72522" marT="36261" marB="3626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83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NL" sz="20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Fase</a:t>
                      </a:r>
                      <a:r>
                        <a:rPr lang="nl-NL" sz="20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r>
                        <a:rPr lang="nl-NL" sz="20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</a:t>
                      </a:r>
                      <a:r>
                        <a:rPr lang="nl-NL" sz="20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r>
                        <a:rPr lang="nl-NL" sz="20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Initiatief</a:t>
                      </a:r>
                      <a:r>
                        <a:rPr lang="nl-NL" sz="20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  <a:endParaRPr lang="nl-NL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522" marR="72522" marT="36261" marB="3626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83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820759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fontAlgn="base"/>
                      <a:r>
                        <a:rPr lang="nl-NL" sz="20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2​</a:t>
                      </a:r>
                      <a:endParaRPr lang="nl-NL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522" marR="72522" marT="36261" marB="3626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NL" sz="2000" b="1" i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Fase 1/2 Initiatief/uitwerking </a:t>
                      </a:r>
                      <a:r>
                        <a:rPr lang="nl-NL" sz="2000" b="0" i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13-2 portfolio-deadline herkansing per 2​</a:t>
                      </a:r>
                      <a:endParaRPr lang="nl-NL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522" marR="72522" marT="36261" marB="3626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822621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fontAlgn="base"/>
                      <a:r>
                        <a:rPr lang="nl-NL" sz="20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3​</a:t>
                      </a:r>
                      <a:endParaRPr lang="nl-NL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522" marR="72522" marT="36261" marB="3626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NL" sz="2000" b="1" i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Fase 2 uitwerking</a:t>
                      </a:r>
                      <a:r>
                        <a:rPr lang="nl-NL" sz="2000" b="0" i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  17-2 deadline LA 1v1 &amp; 20-2 herkansing periode 2​</a:t>
                      </a:r>
                      <a:endParaRPr lang="nl-NL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522" marR="72522" marT="36261" marB="3626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69860"/>
                  </a:ext>
                </a:extLst>
              </a:tr>
              <a:tr h="322971">
                <a:tc>
                  <a:txBody>
                    <a:bodyPr/>
                    <a:lstStyle/>
                    <a:p>
                      <a:pPr algn="ctr" fontAlgn="auto"/>
                      <a:r>
                        <a:rPr lang="nl-NL" sz="20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</a:p>
                  </a:txBody>
                  <a:tcPr marL="72522" marR="72522" marT="36261" marB="3626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NL" sz="20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Vakantie ​</a:t>
                      </a:r>
                      <a:endParaRPr lang="nl-NL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522" marR="72522" marT="36261" marB="3626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834035"/>
                  </a:ext>
                </a:extLst>
              </a:tr>
              <a:tr h="322971">
                <a:tc>
                  <a:txBody>
                    <a:bodyPr/>
                    <a:lstStyle/>
                    <a:p>
                      <a:pPr algn="ctr" fontAlgn="base"/>
                      <a:r>
                        <a:rPr lang="nl-NL" sz="20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4​</a:t>
                      </a:r>
                      <a:endParaRPr lang="nl-NL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522" marR="72522" marT="36261" marB="3626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NL" sz="20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2-3 deadline LA 1v2 &amp; 5-3 deadline LA 2v1​</a:t>
                      </a:r>
                      <a:endParaRPr lang="nl-NL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522" marR="72522" marT="36261" marB="3626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649871"/>
                  </a:ext>
                </a:extLst>
              </a:tr>
              <a:tr h="322971">
                <a:tc>
                  <a:txBody>
                    <a:bodyPr/>
                    <a:lstStyle/>
                    <a:p>
                      <a:pPr algn="ctr" fontAlgn="base"/>
                      <a:r>
                        <a:rPr lang="nl-NL" sz="20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5​</a:t>
                      </a:r>
                      <a:endParaRPr lang="nl-NL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522" marR="72522" marT="36261" marB="3626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NL" sz="20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12-3 deadline LA 2v1​</a:t>
                      </a:r>
                      <a:endParaRPr lang="nl-NL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522" marR="72522" marT="36261" marB="3626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270394"/>
                  </a:ext>
                </a:extLst>
              </a:tr>
              <a:tr h="322971">
                <a:tc>
                  <a:txBody>
                    <a:bodyPr/>
                    <a:lstStyle/>
                    <a:p>
                      <a:pPr algn="ctr" fontAlgn="base"/>
                      <a:r>
                        <a:rPr lang="nl-NL" sz="20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6​</a:t>
                      </a:r>
                      <a:endParaRPr lang="nl-NL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522" marR="72522" marT="36261" marB="3626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NL" sz="20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17-3 </a:t>
                      </a:r>
                      <a:r>
                        <a:rPr lang="nl-NL" sz="20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Go/no-go </a:t>
                      </a:r>
                      <a:r>
                        <a:rPr lang="nl-NL" sz="20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  <a:endParaRPr lang="nl-NL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522" marR="72522" marT="36261" marB="3626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735187"/>
                  </a:ext>
                </a:extLst>
              </a:tr>
              <a:tr h="322971">
                <a:tc>
                  <a:txBody>
                    <a:bodyPr/>
                    <a:lstStyle/>
                    <a:p>
                      <a:pPr algn="ctr" fontAlgn="base"/>
                      <a:r>
                        <a:rPr lang="nl-NL" sz="20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7​</a:t>
                      </a:r>
                      <a:endParaRPr lang="nl-NL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522" marR="72522" marT="36261" marB="3626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NL" sz="20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Fase 3 Uitvoeren</a:t>
                      </a:r>
                      <a:r>
                        <a:rPr lang="nl-NL" sz="20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 ​</a:t>
                      </a:r>
                      <a:endParaRPr lang="nl-NL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522" marR="72522" marT="36261" marB="3626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316255"/>
                  </a:ext>
                </a:extLst>
              </a:tr>
              <a:tr h="565200">
                <a:tc>
                  <a:txBody>
                    <a:bodyPr/>
                    <a:lstStyle/>
                    <a:p>
                      <a:pPr algn="ctr" fontAlgn="base"/>
                      <a:r>
                        <a:rPr lang="nl-NL" sz="20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8​</a:t>
                      </a:r>
                      <a:endParaRPr lang="nl-NL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522" marR="72522" marT="36261" marB="3626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NL" sz="20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Fase 4 Afsluiting</a:t>
                      </a:r>
                      <a:r>
                        <a:rPr lang="nl-NL" sz="20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  1-4 portfolio deadline &amp; 2-4 rekenexamen ​</a:t>
                      </a:r>
                      <a:endParaRPr lang="nl-NL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522" marR="72522" marT="36261" marB="3626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07335"/>
                  </a:ext>
                </a:extLst>
              </a:tr>
              <a:tr h="322971">
                <a:tc>
                  <a:txBody>
                    <a:bodyPr/>
                    <a:lstStyle/>
                    <a:p>
                      <a:pPr algn="ctr" fontAlgn="base"/>
                      <a:r>
                        <a:rPr lang="nl-NL" sz="20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9​</a:t>
                      </a:r>
                      <a:endParaRPr lang="nl-NL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522" marR="72522" marT="36261" marB="3626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NL" sz="20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Geen lessen 9-4 kennistoets​</a:t>
                      </a:r>
                      <a:endParaRPr lang="nl-NL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522" marR="72522" marT="36261" marB="3626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417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nl-NL" sz="20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10​</a:t>
                      </a:r>
                      <a:endParaRPr lang="nl-NL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522" marR="72522" marT="36261" marB="3626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l-NL" sz="2000" b="0" i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Herkansingsweek 17-4​</a:t>
                      </a:r>
                      <a:endParaRPr lang="nl-NL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522" marR="72522" marT="36261" marB="3626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18361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0D01F387-4259-4928-A679-01D703438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272" y="690801"/>
            <a:ext cx="183960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737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D1C6547-BE77-4991-A6DE-C96FA4DFAD35}"/>
              </a:ext>
            </a:extLst>
          </p:cNvPr>
          <p:cNvSpPr txBox="1"/>
          <p:nvPr/>
        </p:nvSpPr>
        <p:spPr>
          <a:xfrm>
            <a:off x="1022276" y="532110"/>
            <a:ext cx="542475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Fase 1 van project: </a:t>
            </a:r>
          </a:p>
          <a:p>
            <a:r>
              <a:rPr lang="nl-NL" sz="2800" b="1" dirty="0"/>
              <a:t>initiatief fase </a:t>
            </a:r>
          </a:p>
          <a:p>
            <a:endParaRPr lang="nl-NL" dirty="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8D03F4D2-A103-4898-8F01-A6FC286ED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189514"/>
              </p:ext>
            </p:extLst>
          </p:nvPr>
        </p:nvGraphicFramePr>
        <p:xfrm>
          <a:off x="7212459" y="153037"/>
          <a:ext cx="4822346" cy="1633769"/>
        </p:xfrm>
        <a:graphic>
          <a:graphicData uri="http://schemas.openxmlformats.org/drawingml/2006/table">
            <a:tbl>
              <a:tblPr/>
              <a:tblGrid>
                <a:gridCol w="4822346">
                  <a:extLst>
                    <a:ext uri="{9D8B030D-6E8A-4147-A177-3AD203B41FA5}">
                      <a16:colId xmlns:a16="http://schemas.microsoft.com/office/drawing/2014/main" val="2074208862"/>
                    </a:ext>
                  </a:extLst>
                </a:gridCol>
              </a:tblGrid>
              <a:tr h="340047">
                <a:tc>
                  <a:txBody>
                    <a:bodyPr/>
                    <a:lstStyle/>
                    <a:p>
                      <a:pPr algn="l" fontAlgn="base"/>
                      <a:r>
                        <a:rPr lang="nl-NL" sz="20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Fase</a:t>
                      </a:r>
                      <a:r>
                        <a:rPr lang="nl-NL" sz="20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r>
                        <a:rPr lang="nl-NL" sz="20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</a:t>
                      </a:r>
                      <a:r>
                        <a:rPr lang="nl-NL" sz="20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r>
                        <a:rPr lang="nl-NL" sz="20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Initiatief</a:t>
                      </a:r>
                      <a:r>
                        <a:rPr lang="nl-NL" sz="20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​</a:t>
                      </a:r>
                      <a:endParaRPr lang="nl-NL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522" marR="72522" marT="36261" marB="3626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83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760958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pPr algn="l" fontAlgn="base"/>
                      <a:r>
                        <a:rPr lang="nl-NL" sz="20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Fase 2 uitwerking</a:t>
                      </a:r>
                      <a:endParaRPr lang="nl-NL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522" marR="72522" marT="36261" marB="3626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465740"/>
                  </a:ext>
                </a:extLst>
              </a:tr>
              <a:tr h="334999">
                <a:tc>
                  <a:txBody>
                    <a:bodyPr/>
                    <a:lstStyle/>
                    <a:p>
                      <a:pPr algn="l" fontAlgn="base"/>
                      <a:r>
                        <a:rPr lang="nl-NL" sz="20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Fase 3 Uitvoeren</a:t>
                      </a:r>
                      <a:r>
                        <a:rPr lang="nl-NL" sz="20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 ​</a:t>
                      </a:r>
                      <a:endParaRPr lang="nl-NL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522" marR="72522" marT="36261" marB="3626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341687"/>
                  </a:ext>
                </a:extLst>
              </a:tr>
              <a:tr h="501803">
                <a:tc>
                  <a:txBody>
                    <a:bodyPr/>
                    <a:lstStyle/>
                    <a:p>
                      <a:pPr algn="l" fontAlgn="base"/>
                      <a:r>
                        <a:rPr lang="nl-NL" sz="2000" b="1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Fase 4 Afsluiting</a:t>
                      </a:r>
                      <a:r>
                        <a:rPr lang="nl-NL" sz="2000" b="0" i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  ​</a:t>
                      </a:r>
                      <a:endParaRPr lang="nl-NL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522" marR="72522" marT="36261" marB="3626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874874"/>
                  </a:ext>
                </a:extLst>
              </a:tr>
            </a:tbl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1AD092AF-467A-4C98-941C-08AA619A1E92}"/>
              </a:ext>
            </a:extLst>
          </p:cNvPr>
          <p:cNvSpPr/>
          <p:nvPr/>
        </p:nvSpPr>
        <p:spPr>
          <a:xfrm>
            <a:off x="1022276" y="1763216"/>
            <a:ext cx="108597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4D4D4D"/>
                </a:solidFill>
                <a:latin typeface="verdana" panose="020B0604030504040204" pitchFamily="34" charset="0"/>
              </a:rPr>
              <a:t>Wat doe je in deze fase?</a:t>
            </a:r>
            <a:endParaRPr lang="nl-NL" b="1" dirty="0">
              <a:solidFill>
                <a:srgbClr val="4D4D4D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D4D4D"/>
                </a:solidFill>
                <a:latin typeface="verdana" panose="020B0604030504040204" pitchFamily="34" charset="0"/>
              </a:rPr>
              <a:t>Vraag de opdrachtgever om doel en resultaat van het project</a:t>
            </a:r>
            <a:endParaRPr lang="nl-NL" dirty="0">
              <a:solidFill>
                <a:srgbClr val="4D4D4D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D4D4D"/>
                </a:solidFill>
                <a:latin typeface="verdana" panose="020B0604030504040204" pitchFamily="34" charset="0"/>
              </a:rPr>
              <a:t>Doe onderzoek om duidelijk te krijgen wat het project precies inhoudt</a:t>
            </a:r>
            <a:endParaRPr lang="nl-NL" dirty="0">
              <a:solidFill>
                <a:srgbClr val="4D4D4D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D4D4D"/>
                </a:solidFill>
                <a:latin typeface="verdana" panose="020B0604030504040204" pitchFamily="34" charset="0"/>
              </a:rPr>
              <a:t>Bekijk welke activiteiten je in het hele project moet uitvoeren en maak een projectfasering</a:t>
            </a:r>
            <a:endParaRPr lang="nl-NL" dirty="0">
              <a:solidFill>
                <a:srgbClr val="4D4D4D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D4D4D"/>
                </a:solidFill>
                <a:latin typeface="verdana" panose="020B0604030504040204" pitchFamily="34" charset="0"/>
              </a:rPr>
              <a:t>Maak op basis van deze informatie een projectplanning</a:t>
            </a:r>
            <a:endParaRPr lang="nl-NL" dirty="0">
              <a:solidFill>
                <a:srgbClr val="4D4D4D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D4D4D"/>
                </a:solidFill>
                <a:latin typeface="verdana" panose="020B0604030504040204" pitchFamily="34" charset="0"/>
              </a:rPr>
              <a:t>Maak op basis van de projectplanning een projectbegroting </a:t>
            </a:r>
            <a:endParaRPr lang="nl-NL" dirty="0">
              <a:solidFill>
                <a:srgbClr val="4D4D4D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D4D4D"/>
                </a:solidFill>
                <a:latin typeface="verdana" panose="020B0604030504040204" pitchFamily="34" charset="0"/>
              </a:rPr>
              <a:t>Bepaal hoe je het project wil organiseren: de projectorganisatie</a:t>
            </a:r>
            <a:endParaRPr lang="nl-NL" dirty="0">
              <a:solidFill>
                <a:srgbClr val="4D4D4D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D4D4D"/>
                </a:solidFill>
                <a:latin typeface="verdana" panose="020B0604030504040204" pitchFamily="34" charset="0"/>
              </a:rPr>
              <a:t>Bepaal hoe je tijdens het project de kwaliteit gaat bewaken </a:t>
            </a:r>
            <a:r>
              <a:rPr lang="nl-NL" b="1" dirty="0">
                <a:solidFill>
                  <a:schemeClr val="accent3"/>
                </a:solidFill>
                <a:latin typeface="verdana" panose="020B0604030504040204" pitchFamily="34" charset="0"/>
              </a:rPr>
              <a:t>&gt; donderdag!</a:t>
            </a:r>
            <a:endParaRPr lang="nl-NL" b="1" dirty="0">
              <a:solidFill>
                <a:schemeClr val="accent3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D4D4D"/>
                </a:solidFill>
                <a:latin typeface="verdana" panose="020B0604030504040204" pitchFamily="34" charset="0"/>
              </a:rPr>
              <a:t>Uitzoeken wie je op welk moment moet informeren en hoe je communiceert </a:t>
            </a:r>
            <a:r>
              <a:rPr lang="nl-NL" b="1" dirty="0">
                <a:solidFill>
                  <a:schemeClr val="accent4"/>
                </a:solidFill>
                <a:latin typeface="verdana" panose="020B0604030504040204" pitchFamily="34" charset="0"/>
              </a:rPr>
              <a:t>&gt; volgende week donderdag en vrijdag!</a:t>
            </a:r>
            <a:endParaRPr lang="nl-NL" b="1" dirty="0">
              <a:solidFill>
                <a:schemeClr val="accent4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D4D4D"/>
                </a:solidFill>
                <a:latin typeface="verdana" panose="020B0604030504040204" pitchFamily="34" charset="0"/>
              </a:rPr>
              <a:t>Inventariseren welke risico’s rondom jouw project spelen</a:t>
            </a:r>
            <a:endParaRPr lang="nl-NL" dirty="0">
              <a:solidFill>
                <a:srgbClr val="4D4D4D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D4D4D"/>
                </a:solidFill>
                <a:latin typeface="verdana" panose="020B0604030504040204" pitchFamily="34" charset="0"/>
              </a:rPr>
              <a:t>Schrijf een plan van aanpak/Projectplan waarin je alles wat hierboven staat opschrijft</a:t>
            </a:r>
            <a:endParaRPr lang="nl-NL" dirty="0">
              <a:solidFill>
                <a:srgbClr val="4D4D4D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D4D4D"/>
                </a:solidFill>
                <a:latin typeface="verdana" panose="020B0604030504040204" pitchFamily="34" charset="0"/>
              </a:rPr>
              <a:t>Leg het Plan van Aanpak voor aan je Opdrachtgever en vraag om goedkeuring.</a:t>
            </a:r>
            <a:endParaRPr lang="nl-NL" dirty="0">
              <a:solidFill>
                <a:srgbClr val="4D4D4D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D4D4D"/>
                </a:solidFill>
                <a:latin typeface="verdana" panose="020B0604030504040204" pitchFamily="34" charset="0"/>
              </a:rPr>
              <a:t>Tegelijk vraag je ook om de middelen die nodig zijn om het uit te voeren en om de actieve steun van de opdrachtgever.</a:t>
            </a:r>
            <a:endParaRPr lang="nl-NL" dirty="0">
              <a:solidFill>
                <a:srgbClr val="4D4D4D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D4D4D"/>
                </a:solidFill>
                <a:latin typeface="verdana" panose="020B0604030504040204" pitchFamily="34" charset="0"/>
              </a:rPr>
              <a:t>Aan het einde van de Initiatiefase is duidelijk wat het project zal zijn.</a:t>
            </a:r>
            <a:endParaRPr lang="nl-NL" b="0" i="0" dirty="0">
              <a:solidFill>
                <a:srgbClr val="4D4D4D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14828611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41243B"/>
      </a:dk2>
      <a:lt2>
        <a:srgbClr val="E2E8E6"/>
      </a:lt2>
      <a:accent1>
        <a:srgbClr val="D13E79"/>
      </a:accent1>
      <a:accent2>
        <a:srgbClr val="C02DA5"/>
      </a:accent2>
      <a:accent3>
        <a:srgbClr val="AF3ED1"/>
      </a:accent3>
      <a:accent4>
        <a:srgbClr val="6C3DC5"/>
      </a:accent4>
      <a:accent5>
        <a:srgbClr val="424CD2"/>
      </a:accent5>
      <a:accent6>
        <a:srgbClr val="2D74C0"/>
      </a:accent6>
      <a:hlink>
        <a:srgbClr val="756CCE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800B7A-1103-485C-AFF6-E01EAC0C28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41039A-26DF-42F5-AAB0-EC25F03945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30BB5-61A4-4E56-B8D6-87FA89FF467C}">
  <ds:schemaRefs>
    <ds:schemaRef ds:uri="47a28104-336f-447d-946e-e305ac2bcd47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34354c1b-6b8c-435b-ad50-990538c1955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588</Words>
  <Application>Microsoft Office PowerPoint</Application>
  <PresentationFormat>Breedbeeld</PresentationFormat>
  <Paragraphs>96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AccentBoxVTI</vt:lpstr>
      <vt:lpstr>De Community verbonden.</vt:lpstr>
      <vt:lpstr>Vandaag: </vt:lpstr>
      <vt:lpstr>Gesprekken met opdrachtgever? </vt:lpstr>
      <vt:lpstr>PowerPoint-presentatie</vt:lpstr>
      <vt:lpstr>PowerPoint-presentatie</vt:lpstr>
      <vt:lpstr>PowerPoint-presentatie</vt:lpstr>
      <vt:lpstr>Fase 1 van projectplan</vt:lpstr>
      <vt:lpstr>PowerPoint-presentatie</vt:lpstr>
      <vt:lpstr>PowerPoint-presentatie</vt:lpstr>
      <vt:lpstr>Research </vt:lpstr>
      <vt:lpstr>PowerPoint-presentatie</vt:lpstr>
      <vt:lpstr>Tussentijdse 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Community verbonden.</dc:title>
  <dc:creator>Pascalle Cup</dc:creator>
  <cp:lastModifiedBy>Pascalle Cup</cp:lastModifiedBy>
  <cp:revision>14</cp:revision>
  <dcterms:created xsi:type="dcterms:W3CDTF">2020-02-11T15:49:02Z</dcterms:created>
  <dcterms:modified xsi:type="dcterms:W3CDTF">2020-02-12T07:50:02Z</dcterms:modified>
</cp:coreProperties>
</file>